
<file path=[Content_Types].xml><?xml version="1.0" encoding="utf-8"?>
<Types xmlns="http://schemas.openxmlformats.org/package/2006/content-types">
  <Default ContentType="image/x-emf" Extension="emf"/>
  <Default ContentType="image/gif" Extension="gif"/>
  <Default ContentType="image/png" Extension="png"/>
  <Default ContentType="image/vnd.ms-photo" Extension="wdp"/>
  <Default ContentType="application/vnd.openxmlformats-package.relationships+xml" Extension="rels"/>
  <Default ContentType="application/xml" Extension="xml"/>
  <Default ContentType="image/jpeg" Extension="jpeg"/>
  <Override ContentType="application/vnd.openxmlformats-officedocument.theme+xml" PartName="/ppt/theme/theme2.xml"/>
  <Override ContentType="application/vnd.openxmlformats-officedocument.theme+xml" PartName="/ppt/theme/theme1.xml"/>
  <Override ContentType="application/vnd.openxmlformats-officedocument.presentationml.notesSlide+xml" PartName="/ppt/notesSlides/notesSlide1.xml"/>
  <Override ContentType="application/vnd.openxmlformats-officedocument.presentationml.slideMaster+xml" PartName="/ppt/slideMasters/slideMaster1.xml"/>
  <Override ContentType="application/vnd.openxmlformats-officedocument.presentationml.notesMaster+xml" PartName="/ppt/notesMasters/notesMaster1.xml"/>
  <Override ContentType="application/vnd.openxmlformats-officedocument.presentationml.slideLayout+xml" PartName="/ppt/slideLayouts/slideLayout3.xml"/>
  <Override ContentType="application/vnd.openxmlformats-officedocument.presentationml.slideLayout+xml" PartName="/ppt/slideLayouts/slideLayout1.xml"/>
  <Override ContentType="application/vnd.openxmlformats-officedocument.presentationml.slideLayout+xml" PartName="/ppt/slideLayouts/slideLayout4.xml"/>
  <Override ContentType="application/vnd.openxmlformats-officedocument.presentationml.slideLayout+xml" PartName="/ppt/slideLayouts/slideLayout9.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4.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2.xml"/>
  <Override ContentType="application/vnd.openxmlformats-officedocument.presentationml.slideLayout+xml" PartName="/ppt/slideLayouts/slideLayout17.xml"/>
  <Override ContentType="application/vnd.openxmlformats-officedocument.presentationml.slideLayout+xml" PartName="/ppt/slideLayouts/slideLayout13.xml"/>
  <Override ContentType="application/vnd.openxmlformats-officedocument.presentationml.slideLayout+xml" PartName="/ppt/slideLayouts/slideLayout6.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xml" PartName="/ppt/slides/slide34.xml"/>
  <Override ContentType="application/vnd.openxmlformats-officedocument.presentationml.slide+xml" PartName="/ppt/slides/slide54.xml"/>
  <Override ContentType="application/vnd.openxmlformats-officedocument.presentationml.slide+xml" PartName="/ppt/slides/slide48.xml"/>
  <Override ContentType="application/vnd.openxmlformats-officedocument.presentationml.slide+xml" PartName="/ppt/slides/slide23.xml"/>
  <Override ContentType="application/vnd.openxmlformats-officedocument.presentationml.slide+xml" PartName="/ppt/slides/slide19.xml"/>
  <Override ContentType="application/vnd.openxmlformats-officedocument.presentationml.slide+xml" PartName="/ppt/slides/slide56.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5.xml"/>
  <Override ContentType="application/vnd.openxmlformats-officedocument.presentationml.slide+xml" PartName="/ppt/slides/slide45.xml"/>
  <Override ContentType="application/vnd.openxmlformats-officedocument.presentationml.slide+xml" PartName="/ppt/slides/slide2.xml"/>
  <Override ContentType="application/vnd.openxmlformats-officedocument.presentationml.slide+xml" PartName="/ppt/slides/slide60.xml"/>
  <Override ContentType="application/vnd.openxmlformats-officedocument.presentationml.slide+xml" PartName="/ppt/slides/slide31.xml"/>
  <Override ContentType="application/vnd.openxmlformats-officedocument.presentationml.slide+xml" PartName="/ppt/slides/slide3.xml"/>
  <Override ContentType="application/vnd.openxmlformats-officedocument.presentationml.slide+xml" PartName="/ppt/slides/slide11.xml"/>
  <Override ContentType="application/vnd.openxmlformats-officedocument.presentationml.slide+xml" PartName="/ppt/slides/slide4.xml"/>
  <Override ContentType="application/vnd.openxmlformats-officedocument.presentationml.slide+xml" PartName="/ppt/slides/slide41.xml"/>
  <Override ContentType="application/vnd.openxmlformats-officedocument.presentationml.slide+xml" PartName="/ppt/slides/slide36.xml"/>
  <Override ContentType="application/vnd.openxmlformats-officedocument.presentationml.slide+xml" PartName="/ppt/slides/slide15.xml"/>
  <Override ContentType="application/vnd.openxmlformats-officedocument.presentationml.slide+xml" PartName="/ppt/slides/slide32.xml"/>
  <Override ContentType="application/vnd.openxmlformats-officedocument.presentationml.slide+xml" PartName="/ppt/slides/slide53.xml"/>
  <Override ContentType="application/vnd.openxmlformats-officedocument.presentationml.slide+xml" PartName="/ppt/slides/slide17.xml"/>
  <Override ContentType="application/vnd.openxmlformats-officedocument.presentationml.slide+xml" PartName="/ppt/slides/slide50.xml"/>
  <Override ContentType="application/vnd.openxmlformats-officedocument.presentationml.slide+xml" PartName="/ppt/slides/slide64.xml"/>
  <Override ContentType="application/vnd.openxmlformats-officedocument.presentationml.slide+xml" PartName="/ppt/slides/slide6.xml"/>
  <Override ContentType="application/vnd.openxmlformats-officedocument.presentationml.slide+xml" PartName="/ppt/slides/slide55.xml"/>
  <Override ContentType="application/vnd.openxmlformats-officedocument.presentationml.slide+xml" PartName="/ppt/slides/slide58.xml"/>
  <Override ContentType="application/vnd.openxmlformats-officedocument.presentationml.slide+xml" PartName="/ppt/slides/slide49.xml"/>
  <Override ContentType="application/vnd.openxmlformats-officedocument.presentationml.slide+xml" PartName="/ppt/slides/slide1.xml"/>
  <Override ContentType="application/vnd.openxmlformats-officedocument.presentationml.slide+xml" PartName="/ppt/slides/slide40.xml"/>
  <Override ContentType="application/vnd.openxmlformats-officedocument.presentationml.slide+xml" PartName="/ppt/slides/slide10.xml"/>
  <Override ContentType="application/vnd.openxmlformats-officedocument.presentationml.slide+xml" PartName="/ppt/slides/slide8.xml"/>
  <Override ContentType="application/vnd.openxmlformats-officedocument.presentationml.slide+xml" PartName="/ppt/slides/slide16.xml"/>
  <Override ContentType="application/vnd.openxmlformats-officedocument.presentationml.slide+xml" PartName="/ppt/slides/slide59.xml"/>
  <Override ContentType="application/vnd.openxmlformats-officedocument.presentationml.slide+xml" PartName="/ppt/slides/slide13.xml"/>
  <Override ContentType="application/vnd.openxmlformats-officedocument.presentationml.slide+xml" PartName="/ppt/slides/slide27.xml"/>
  <Override ContentType="application/vnd.openxmlformats-officedocument.presentationml.slide+xml" PartName="/ppt/slides/slide62.xml"/>
  <Override ContentType="application/vnd.openxmlformats-officedocument.presentationml.slide+xml" PartName="/ppt/slides/slide39.xml"/>
  <Override ContentType="application/vnd.openxmlformats-officedocument.presentationml.slide+xml" PartName="/ppt/slides/slide38.xml"/>
  <Override ContentType="application/vnd.openxmlformats-officedocument.presentationml.slide+xml" PartName="/ppt/slides/slide25.xml"/>
  <Override ContentType="application/vnd.openxmlformats-officedocument.presentationml.slide+xml" PartName="/ppt/slides/slide51.xml"/>
  <Override ContentType="application/vnd.openxmlformats-officedocument.presentationml.slide+xml" PartName="/ppt/slides/slide47.xml"/>
  <Override ContentType="application/vnd.openxmlformats-officedocument.presentationml.slide+xml" PartName="/ppt/slides/slide61.xml"/>
  <Override ContentType="application/vnd.openxmlformats-officedocument.presentationml.slide+xml" PartName="/ppt/slides/slide33.xml"/>
  <Override ContentType="application/vnd.openxmlformats-officedocument.presentationml.slide+xml" PartName="/ppt/slides/slide29.xml"/>
  <Override ContentType="application/vnd.openxmlformats-officedocument.presentationml.slide+xml" PartName="/ppt/slides/slide37.xml"/>
  <Override ContentType="application/vnd.openxmlformats-officedocument.presentationml.slide+xml" PartName="/ppt/slides/slide44.xml"/>
  <Override ContentType="application/vnd.openxmlformats-officedocument.presentationml.slide+xml" PartName="/ppt/slides/slide57.xml"/>
  <Override ContentType="application/vnd.openxmlformats-officedocument.presentationml.slide+xml" PartName="/ppt/slides/slide14.xml"/>
  <Override ContentType="application/vnd.openxmlformats-officedocument.presentationml.slide+xml" PartName="/ppt/slides/slide7.xml"/>
  <Override ContentType="application/vnd.openxmlformats-officedocument.presentationml.slide+xml" PartName="/ppt/slides/slide35.xml"/>
  <Override ContentType="application/vnd.openxmlformats-officedocument.presentationml.slide+xml" PartName="/ppt/slides/slide22.xml"/>
  <Override ContentType="application/vnd.openxmlformats-officedocument.presentationml.slide+xml" PartName="/ppt/slides/slide28.xml"/>
  <Override ContentType="application/vnd.openxmlformats-officedocument.presentationml.slide+xml" PartName="/ppt/slides/slide26.xml"/>
  <Override ContentType="application/vnd.openxmlformats-officedocument.presentationml.slide+xml" PartName="/ppt/slides/slide46.xml"/>
  <Override ContentType="application/vnd.openxmlformats-officedocument.presentationml.slide+xml" PartName="/ppt/slides/slide18.xml"/>
  <Override ContentType="application/vnd.openxmlformats-officedocument.presentationml.slide+xml" PartName="/ppt/slides/slide20.xml"/>
  <Override ContentType="application/vnd.openxmlformats-officedocument.presentationml.slide+xml" PartName="/ppt/slides/slide42.xml"/>
  <Override ContentType="application/vnd.openxmlformats-officedocument.presentationml.slide+xml" PartName="/ppt/slides/slide24.xml"/>
  <Override ContentType="application/vnd.openxmlformats-officedocument.presentationml.slide+xml" PartName="/ppt/slides/slide12.xml"/>
  <Override ContentType="application/vnd.openxmlformats-officedocument.presentationml.slide+xml" PartName="/ppt/slides/slide63.xml"/>
  <Override ContentType="application/vnd.openxmlformats-officedocument.presentationml.slide+xml" PartName="/ppt/slides/slide52.xml"/>
  <Override ContentType="application/vnd.openxmlformats-officedocument.presentationml.slide+xml" PartName="/ppt/slides/slide9.xml"/>
  <Override ContentType="application/vnd.openxmlformats-officedocument.presentationml.slide+xml" PartName="/ppt/slides/slide21.xml"/>
  <Override ContentType="application/vnd.openxmlformats-officedocument.presentationml.presentation.main+xml" PartName="/ppt/presentation.xml"/>
  <Override ContentType="application/vnd.openxmlformats-officedocument.presentationml.presProps+xml" PartName="/ppt/pres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y="5143500" cx="9144000"/>
  <p:notesSz cx="6858000" cy="9144000"/>
  <p:defaultTextStyle>
    <a:defPPr lvl="0">
      <a:defRPr lang="ko-KR"/>
    </a:defPPr>
    <a:lvl1pPr defTabSz="816327" eaLnBrk="1" hangingPunct="1" latinLnBrk="1" lvl="0" marL="0" rtl="0" algn="l">
      <a:defRPr kern="1200" sz="1600">
        <a:solidFill>
          <a:schemeClr val="tx1"/>
        </a:solidFill>
        <a:latin typeface="+mn-lt"/>
        <a:ea typeface="+mn-ea"/>
        <a:cs typeface="+mn-cs"/>
      </a:defRPr>
    </a:lvl1pPr>
    <a:lvl2pPr defTabSz="816327" eaLnBrk="1" hangingPunct="1" latinLnBrk="1" lvl="1" marL="408163" rtl="0" algn="l">
      <a:defRPr kern="1200" sz="1600">
        <a:solidFill>
          <a:schemeClr val="tx1"/>
        </a:solidFill>
        <a:latin typeface="+mn-lt"/>
        <a:ea typeface="+mn-ea"/>
        <a:cs typeface="+mn-cs"/>
      </a:defRPr>
    </a:lvl2pPr>
    <a:lvl3pPr defTabSz="816327" eaLnBrk="1" hangingPunct="1" latinLnBrk="1" lvl="2" marL="816327" rtl="0" algn="l">
      <a:defRPr kern="1200" sz="1600">
        <a:solidFill>
          <a:schemeClr val="tx1"/>
        </a:solidFill>
        <a:latin typeface="+mn-lt"/>
        <a:ea typeface="+mn-ea"/>
        <a:cs typeface="+mn-cs"/>
      </a:defRPr>
    </a:lvl3pPr>
    <a:lvl4pPr defTabSz="816327" eaLnBrk="1" hangingPunct="1" latinLnBrk="1" lvl="3" marL="1224489" rtl="0" algn="l">
      <a:defRPr kern="1200" sz="1600">
        <a:solidFill>
          <a:schemeClr val="tx1"/>
        </a:solidFill>
        <a:latin typeface="+mn-lt"/>
        <a:ea typeface="+mn-ea"/>
        <a:cs typeface="+mn-cs"/>
      </a:defRPr>
    </a:lvl4pPr>
    <a:lvl5pPr defTabSz="816327" eaLnBrk="1" hangingPunct="1" latinLnBrk="1" lvl="4" marL="1632652" rtl="0" algn="l">
      <a:defRPr kern="1200" sz="1600">
        <a:solidFill>
          <a:schemeClr val="tx1"/>
        </a:solidFill>
        <a:latin typeface="+mn-lt"/>
        <a:ea typeface="+mn-ea"/>
        <a:cs typeface="+mn-cs"/>
      </a:defRPr>
    </a:lvl5pPr>
    <a:lvl6pPr defTabSz="816327" eaLnBrk="1" hangingPunct="1" latinLnBrk="1" lvl="5" marL="2040815" rtl="0" algn="l">
      <a:defRPr kern="1200" sz="1600">
        <a:solidFill>
          <a:schemeClr val="tx1"/>
        </a:solidFill>
        <a:latin typeface="+mn-lt"/>
        <a:ea typeface="+mn-ea"/>
        <a:cs typeface="+mn-cs"/>
      </a:defRPr>
    </a:lvl6pPr>
    <a:lvl7pPr defTabSz="816327" eaLnBrk="1" hangingPunct="1" latinLnBrk="1" lvl="6" marL="2448979" rtl="0" algn="l">
      <a:defRPr kern="1200" sz="1600">
        <a:solidFill>
          <a:schemeClr val="tx1"/>
        </a:solidFill>
        <a:latin typeface="+mn-lt"/>
        <a:ea typeface="+mn-ea"/>
        <a:cs typeface="+mn-cs"/>
      </a:defRPr>
    </a:lvl7pPr>
    <a:lvl8pPr defTabSz="816327" eaLnBrk="1" hangingPunct="1" latinLnBrk="1" lvl="7" marL="2857142" rtl="0" algn="l">
      <a:defRPr kern="1200" sz="1600">
        <a:solidFill>
          <a:schemeClr val="tx1"/>
        </a:solidFill>
        <a:latin typeface="+mn-lt"/>
        <a:ea typeface="+mn-ea"/>
        <a:cs typeface="+mn-cs"/>
      </a:defRPr>
    </a:lvl8pPr>
    <a:lvl9pPr defTabSz="816327" eaLnBrk="1" hangingPunct="1" latinLnBrk="1" lvl="8" marL="3265305" rtl="0" algn="l">
      <a:defRPr kern="1200" sz="16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58" Type="http://schemas.openxmlformats.org/officeDocument/2006/relationships/slide" Target="slides/slide54.xml"/><Relationship Id="rId12" Type="http://schemas.openxmlformats.org/officeDocument/2006/relationships/slide" Target="slides/slide8.xml"/><Relationship Id="rId50" Type="http://schemas.openxmlformats.org/officeDocument/2006/relationships/slide" Target="slides/slide46.xml"/><Relationship Id="rId38" Type="http://schemas.openxmlformats.org/officeDocument/2006/relationships/slide" Target="slides/slide34.xml"/><Relationship Id="rId15" Type="http://schemas.openxmlformats.org/officeDocument/2006/relationships/slide" Target="slides/slide11.xml"/><Relationship Id="rId46" Type="http://schemas.openxmlformats.org/officeDocument/2006/relationships/slide" Target="slides/slide42.xml"/><Relationship Id="rId25" Type="http://schemas.openxmlformats.org/officeDocument/2006/relationships/slide" Target="slides/slide21.xml"/><Relationship Id="rId62" Type="http://schemas.openxmlformats.org/officeDocument/2006/relationships/slide" Target="slides/slide58.xml"/><Relationship Id="rId29" Type="http://schemas.openxmlformats.org/officeDocument/2006/relationships/slide" Target="slides/slide25.xml"/><Relationship Id="rId13" Type="http://schemas.openxmlformats.org/officeDocument/2006/relationships/slide" Target="slides/slide9.xml"/><Relationship Id="rId8" Type="http://schemas.openxmlformats.org/officeDocument/2006/relationships/slide" Target="slides/slide4.xml"/><Relationship Id="rId35" Type="http://schemas.openxmlformats.org/officeDocument/2006/relationships/slide" Target="slides/slide31.xml"/><Relationship Id="rId4" Type="http://schemas.openxmlformats.org/officeDocument/2006/relationships/notesMaster" Target="notesMasters/notesMaster1.xml"/><Relationship Id="rId42" Type="http://schemas.openxmlformats.org/officeDocument/2006/relationships/slide" Target="slides/slide38.xml"/><Relationship Id="rId9" Type="http://schemas.openxmlformats.org/officeDocument/2006/relationships/slide" Target="slides/slide5.xml"/><Relationship Id="rId31" Type="http://schemas.openxmlformats.org/officeDocument/2006/relationships/slide" Target="slides/slide27.xml"/><Relationship Id="rId48" Type="http://schemas.openxmlformats.org/officeDocument/2006/relationships/slide" Target="slides/slide44.xml"/><Relationship Id="rId43" Type="http://schemas.openxmlformats.org/officeDocument/2006/relationships/slide" Target="slides/slide39.xml"/><Relationship Id="rId33" Type="http://schemas.openxmlformats.org/officeDocument/2006/relationships/slide" Target="slides/slide29.xml"/><Relationship Id="rId44" Type="http://schemas.openxmlformats.org/officeDocument/2006/relationships/slide" Target="slides/slide40.xml"/><Relationship Id="rId5" Type="http://schemas.openxmlformats.org/officeDocument/2006/relationships/slide" Target="slides/slide1.xml"/><Relationship Id="rId24" Type="http://schemas.openxmlformats.org/officeDocument/2006/relationships/slide" Target="slides/slide20.xml"/><Relationship Id="rId36" Type="http://schemas.openxmlformats.org/officeDocument/2006/relationships/slide" Target="slides/slide32.xml"/><Relationship Id="rId23" Type="http://schemas.openxmlformats.org/officeDocument/2006/relationships/slide" Target="slides/slide19.xml"/><Relationship Id="rId2" Type="http://schemas.openxmlformats.org/officeDocument/2006/relationships/presProps" Target="presProps1.xml"/><Relationship Id="rId59" Type="http://schemas.openxmlformats.org/officeDocument/2006/relationships/slide" Target="slides/slide55.xml"/><Relationship Id="rId45" Type="http://schemas.openxmlformats.org/officeDocument/2006/relationships/slide" Target="slides/slide41.xml"/><Relationship Id="rId6" Type="http://schemas.openxmlformats.org/officeDocument/2006/relationships/slide" Target="slides/slide2.xml"/><Relationship Id="rId57" Type="http://schemas.openxmlformats.org/officeDocument/2006/relationships/slide" Target="slides/slide53.xml"/><Relationship Id="rId41" Type="http://schemas.openxmlformats.org/officeDocument/2006/relationships/slide" Target="slides/slide37.xml"/><Relationship Id="rId56" Type="http://schemas.openxmlformats.org/officeDocument/2006/relationships/slide" Target="slides/slide52.xml"/><Relationship Id="rId66" Type="http://schemas.openxmlformats.org/officeDocument/2006/relationships/slide" Target="slides/slide62.xml"/><Relationship Id="rId51" Type="http://schemas.openxmlformats.org/officeDocument/2006/relationships/slide" Target="slides/slide47.xml"/><Relationship Id="rId40" Type="http://schemas.openxmlformats.org/officeDocument/2006/relationships/slide" Target="slides/slide36.xml"/><Relationship Id="rId54" Type="http://schemas.openxmlformats.org/officeDocument/2006/relationships/slide" Target="slides/slide50.xml"/><Relationship Id="rId16" Type="http://schemas.openxmlformats.org/officeDocument/2006/relationships/slide" Target="slides/slide12.xml"/><Relationship Id="rId28" Type="http://schemas.openxmlformats.org/officeDocument/2006/relationships/slide" Target="slides/slide24.xml"/><Relationship Id="rId20" Type="http://schemas.openxmlformats.org/officeDocument/2006/relationships/slide" Target="slides/slide16.xml"/><Relationship Id="rId60" Type="http://schemas.openxmlformats.org/officeDocument/2006/relationships/slide" Target="slides/slide56.xml"/><Relationship Id="rId39" Type="http://schemas.openxmlformats.org/officeDocument/2006/relationships/slide" Target="slides/slide35.xml"/><Relationship Id="rId68" Type="http://schemas.openxmlformats.org/officeDocument/2006/relationships/slide" Target="slides/slide64.xml"/><Relationship Id="rId11" Type="http://schemas.openxmlformats.org/officeDocument/2006/relationships/slide" Target="slides/slide7.xml"/><Relationship Id="rId14" Type="http://schemas.openxmlformats.org/officeDocument/2006/relationships/slide" Target="slides/slide10.xml"/><Relationship Id="rId7" Type="http://schemas.openxmlformats.org/officeDocument/2006/relationships/slide" Target="slides/slide3.xml"/><Relationship Id="rId27" Type="http://schemas.openxmlformats.org/officeDocument/2006/relationships/slide" Target="slides/slide23.xml"/><Relationship Id="rId53" Type="http://schemas.openxmlformats.org/officeDocument/2006/relationships/slide" Target="slides/slide49.xml"/><Relationship Id="rId34" Type="http://schemas.openxmlformats.org/officeDocument/2006/relationships/slide" Target="slides/slide30.xml"/><Relationship Id="rId61" Type="http://schemas.openxmlformats.org/officeDocument/2006/relationships/slide" Target="slides/slide57.xml"/><Relationship Id="rId22" Type="http://schemas.openxmlformats.org/officeDocument/2006/relationships/slide" Target="slides/slide18.xml"/><Relationship Id="rId1" Type="http://schemas.openxmlformats.org/officeDocument/2006/relationships/theme" Target="theme/theme1.xml"/><Relationship Id="rId18" Type="http://schemas.openxmlformats.org/officeDocument/2006/relationships/slide" Target="slides/slide14.xml"/><Relationship Id="rId30" Type="http://schemas.openxmlformats.org/officeDocument/2006/relationships/slide" Target="slides/slide26.xml"/><Relationship Id="rId26" Type="http://schemas.openxmlformats.org/officeDocument/2006/relationships/slide" Target="slides/slide22.xml"/><Relationship Id="rId65" Type="http://schemas.openxmlformats.org/officeDocument/2006/relationships/slide" Target="slides/slide61.xml"/><Relationship Id="rId49" Type="http://schemas.openxmlformats.org/officeDocument/2006/relationships/slide" Target="slides/slide45.xml"/><Relationship Id="rId21" Type="http://schemas.openxmlformats.org/officeDocument/2006/relationships/slide" Target="slides/slide17.xml"/><Relationship Id="rId67" Type="http://schemas.openxmlformats.org/officeDocument/2006/relationships/slide" Target="slides/slide63.xml"/><Relationship Id="rId63" Type="http://schemas.openxmlformats.org/officeDocument/2006/relationships/slide" Target="slides/slide59.xml"/><Relationship Id="rId10" Type="http://schemas.openxmlformats.org/officeDocument/2006/relationships/slide" Target="slides/slide6.xml"/><Relationship Id="rId32" Type="http://schemas.openxmlformats.org/officeDocument/2006/relationships/slide" Target="slides/slide28.xml"/><Relationship Id="rId19" Type="http://schemas.openxmlformats.org/officeDocument/2006/relationships/slide" Target="slides/slide15.xml"/><Relationship Id="rId52" Type="http://schemas.openxmlformats.org/officeDocument/2006/relationships/slide" Target="slides/slide48.xml"/><Relationship Id="rId17" Type="http://schemas.openxmlformats.org/officeDocument/2006/relationships/slide" Target="slides/slide13.xml"/><Relationship Id="rId55" Type="http://schemas.openxmlformats.org/officeDocument/2006/relationships/slide" Target="slides/slide51.xml"/><Relationship Id="rId3" Type="http://schemas.openxmlformats.org/officeDocument/2006/relationships/slideMaster" Target="slideMasters/slideMaster1.xml"/><Relationship Id="rId64" Type="http://schemas.openxmlformats.org/officeDocument/2006/relationships/slide" Target="slides/slide60.xml"/><Relationship Id="rId37" Type="http://schemas.openxmlformats.org/officeDocument/2006/relationships/slide" Target="slides/slide33.xml"/><Relationship Id="rId47"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773110-944B-467D-8E6C-FC42D4A72792}" type="datetimeFigureOut">
              <a:rPr lang="ko-KR" altLang="en-US" smtClean="0"/>
              <a:pPr/>
              <a:t>2017-11-02</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CBD2B4-3E44-46F3-B66F-5E411D8E112C}" type="slidenum">
              <a:rPr lang="ko-KR" altLang="en-US" smtClean="0"/>
              <a:pPr/>
              <a:t>‹#›</a:t>
            </a:fld>
            <a:endParaRPr lang="ko-KR" altLang="en-US"/>
          </a:p>
        </p:txBody>
      </p:sp>
    </p:spTree>
    <p:extLst>
      <p:ext uri="{BB962C8B-B14F-4D97-AF65-F5344CB8AC3E}">
        <p14:creationId xmlns:p14="http://schemas.microsoft.com/office/powerpoint/2010/main" xmlns="" val="33932750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2CBD2B4-3E44-46F3-B66F-5E411D8E112C}" type="slidenum">
              <a:rPr lang="ko-KR" altLang="en-US" smtClean="0"/>
              <a:pPr/>
              <a:t>1</a:t>
            </a:fld>
            <a:endParaRPr lang="ko-KR" altLang="en-US"/>
          </a:p>
        </p:txBody>
      </p:sp>
    </p:spTree>
    <p:extLst>
      <p:ext uri="{BB962C8B-B14F-4D97-AF65-F5344CB8AC3E}">
        <p14:creationId xmlns:p14="http://schemas.microsoft.com/office/powerpoint/2010/main" xmlns="" val="1802306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0" y="317103"/>
            <a:ext cx="9144000" cy="670471"/>
          </a:xfrm>
        </p:spPr>
        <p:txBody>
          <a:bodyPr>
            <a:normAutofit/>
          </a:bodyPr>
          <a:lstStyle>
            <a:lvl1pPr marL="742950" indent="-742950" algn="l">
              <a:buFont typeface="+mj-lt"/>
              <a:buAutoNum type="arabicPeriod"/>
              <a:defRPr sz="2800"/>
            </a:lvl1pPr>
          </a:lstStyle>
          <a:p>
            <a:r>
              <a:rPr lang="ko-KR" altLang="en-US" dirty="0" smtClean="0"/>
              <a:t>마스터 제목 스타일 편집</a:t>
            </a:r>
            <a:endParaRPr lang="ko-KR" altLang="en-US" dirty="0"/>
          </a:p>
        </p:txBody>
      </p:sp>
      <p:sp>
        <p:nvSpPr>
          <p:cNvPr id="3" name="부제목 2"/>
          <p:cNvSpPr>
            <a:spLocks noGrp="1"/>
          </p:cNvSpPr>
          <p:nvPr>
            <p:ph type="subTitle" idx="1"/>
          </p:nvPr>
        </p:nvSpPr>
        <p:spPr>
          <a:xfrm>
            <a:off x="179512" y="1131590"/>
            <a:ext cx="8784976" cy="504056"/>
          </a:xfrm>
        </p:spPr>
        <p:txBody>
          <a:bodyPr>
            <a:normAutofit/>
          </a:bodyPr>
          <a:lstStyle>
            <a:lvl1pPr marL="457200" indent="-457200" algn="l">
              <a:buFont typeface="+mj-lt"/>
              <a:buAutoNum type="arabicPeriod"/>
              <a:defRPr sz="2000" b="0">
                <a:solidFill>
                  <a:schemeClr val="tx1"/>
                </a:solidFill>
                <a:latin typeface="210 하얀분필 R" pitchFamily="18" charset="-127"/>
                <a:ea typeface="210 하얀분필 R" pitchFamily="18" charset="-127"/>
              </a:defRPr>
            </a:lvl1pPr>
            <a:lvl2pPr marL="408163" indent="0" algn="ctr">
              <a:buNone/>
              <a:defRPr>
                <a:solidFill>
                  <a:schemeClr val="tx1">
                    <a:tint val="75000"/>
                  </a:schemeClr>
                </a:solidFill>
              </a:defRPr>
            </a:lvl2pPr>
            <a:lvl3pPr marL="816327" indent="0" algn="ctr">
              <a:buNone/>
              <a:defRPr>
                <a:solidFill>
                  <a:schemeClr val="tx1">
                    <a:tint val="75000"/>
                  </a:schemeClr>
                </a:solidFill>
              </a:defRPr>
            </a:lvl3pPr>
            <a:lvl4pPr marL="1224489" indent="0" algn="ctr">
              <a:buNone/>
              <a:defRPr>
                <a:solidFill>
                  <a:schemeClr val="tx1">
                    <a:tint val="75000"/>
                  </a:schemeClr>
                </a:solidFill>
              </a:defRPr>
            </a:lvl4pPr>
            <a:lvl5pPr marL="1632652" indent="0" algn="ctr">
              <a:buNone/>
              <a:defRPr>
                <a:solidFill>
                  <a:schemeClr val="tx1">
                    <a:tint val="75000"/>
                  </a:schemeClr>
                </a:solidFill>
              </a:defRPr>
            </a:lvl5pPr>
            <a:lvl6pPr marL="2040815" indent="0" algn="ctr">
              <a:buNone/>
              <a:defRPr>
                <a:solidFill>
                  <a:schemeClr val="tx1">
                    <a:tint val="75000"/>
                  </a:schemeClr>
                </a:solidFill>
              </a:defRPr>
            </a:lvl6pPr>
            <a:lvl7pPr marL="2448979" indent="0" algn="ctr">
              <a:buNone/>
              <a:defRPr>
                <a:solidFill>
                  <a:schemeClr val="tx1">
                    <a:tint val="75000"/>
                  </a:schemeClr>
                </a:solidFill>
              </a:defRPr>
            </a:lvl7pPr>
            <a:lvl8pPr marL="2857142" indent="0" algn="ctr">
              <a:buNone/>
              <a:defRPr>
                <a:solidFill>
                  <a:schemeClr val="tx1">
                    <a:tint val="75000"/>
                  </a:schemeClr>
                </a:solidFill>
              </a:defRPr>
            </a:lvl8pPr>
            <a:lvl9pPr marL="3265305" indent="0" algn="ctr">
              <a:buNone/>
              <a:defRPr>
                <a:solidFill>
                  <a:schemeClr val="tx1">
                    <a:tint val="75000"/>
                  </a:schemeClr>
                </a:solidFill>
              </a:defRPr>
            </a:lvl9pPr>
          </a:lstStyle>
          <a:p>
            <a:r>
              <a:rPr lang="ko-KR" altLang="en-US" dirty="0" smtClean="0"/>
              <a:t>마스터 부제목 스타일 편집</a:t>
            </a:r>
            <a:endParaRPr lang="ko-KR" altLang="en-US" dirty="0"/>
          </a:p>
        </p:txBody>
      </p:sp>
      <p:pic>
        <p:nvPicPr>
          <p:cNvPr id="12" name="그림 1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028384" y="4651209"/>
            <a:ext cx="1027205" cy="354728"/>
          </a:xfrm>
          <a:prstGeom prst="rect">
            <a:avLst/>
          </a:prstGeom>
        </p:spPr>
      </p:pic>
      <p:cxnSp>
        <p:nvCxnSpPr>
          <p:cNvPr id="8" name="직선 연결선 7"/>
          <p:cNvCxnSpPr/>
          <p:nvPr userDrawn="1"/>
        </p:nvCxnSpPr>
        <p:spPr>
          <a:xfrm>
            <a:off x="1031764" y="195486"/>
            <a:ext cx="8120700"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userDrawn="1"/>
        </p:nvCxnSpPr>
        <p:spPr>
          <a:xfrm>
            <a:off x="-18928" y="4893590"/>
            <a:ext cx="7903296"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2571372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207347381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425731565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2" y="204788"/>
            <a:ext cx="3008313" cy="871538"/>
          </a:xfrm>
        </p:spPr>
        <p:txBody>
          <a:bodyPr anchor="b"/>
          <a:lstStyle>
            <a:lvl1pPr algn="l">
              <a:defRPr sz="18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1" y="204788"/>
            <a:ext cx="5111750" cy="4389835"/>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2" y="1076326"/>
            <a:ext cx="3008313" cy="3518297"/>
          </a:xfrm>
        </p:spPr>
        <p:txBody>
          <a:bodyPr/>
          <a:lstStyle>
            <a:lvl1pPr marL="0" indent="0">
              <a:buNone/>
              <a:defRPr sz="1300"/>
            </a:lvl1pPr>
            <a:lvl2pPr marL="408163" indent="0">
              <a:buNone/>
              <a:defRPr sz="1000"/>
            </a:lvl2pPr>
            <a:lvl3pPr marL="816327" indent="0">
              <a:buNone/>
              <a:defRPr sz="900"/>
            </a:lvl3pPr>
            <a:lvl4pPr marL="1224489" indent="0">
              <a:buNone/>
              <a:defRPr sz="800"/>
            </a:lvl4pPr>
            <a:lvl5pPr marL="1632652" indent="0">
              <a:buNone/>
              <a:defRPr sz="800"/>
            </a:lvl5pPr>
            <a:lvl6pPr marL="2040815" indent="0">
              <a:buNone/>
              <a:defRPr sz="800"/>
            </a:lvl6pPr>
            <a:lvl7pPr marL="2448979" indent="0">
              <a:buNone/>
              <a:defRPr sz="800"/>
            </a:lvl7pPr>
            <a:lvl8pPr marL="2857142" indent="0">
              <a:buNone/>
              <a:defRPr sz="800"/>
            </a:lvl8pPr>
            <a:lvl9pPr marL="3265305" indent="0">
              <a:buNone/>
              <a:defRPr sz="8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247853943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9" y="3600450"/>
            <a:ext cx="5486400" cy="425053"/>
          </a:xfrm>
        </p:spPr>
        <p:txBody>
          <a:bodyPr anchor="b"/>
          <a:lstStyle>
            <a:lvl1pPr algn="l">
              <a:defRPr sz="18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9" y="459582"/>
            <a:ext cx="5486400" cy="3086100"/>
          </a:xfrm>
        </p:spPr>
        <p:txBody>
          <a:bodyPr/>
          <a:lstStyle>
            <a:lvl1pPr marL="0" indent="0">
              <a:buNone/>
              <a:defRPr sz="2800"/>
            </a:lvl1pPr>
            <a:lvl2pPr marL="408163" indent="0">
              <a:buNone/>
              <a:defRPr sz="2500"/>
            </a:lvl2pPr>
            <a:lvl3pPr marL="816327" indent="0">
              <a:buNone/>
              <a:defRPr sz="2100"/>
            </a:lvl3pPr>
            <a:lvl4pPr marL="1224489" indent="0">
              <a:buNone/>
              <a:defRPr sz="1800"/>
            </a:lvl4pPr>
            <a:lvl5pPr marL="1632652" indent="0">
              <a:buNone/>
              <a:defRPr sz="1800"/>
            </a:lvl5pPr>
            <a:lvl6pPr marL="2040815" indent="0">
              <a:buNone/>
              <a:defRPr sz="1800"/>
            </a:lvl6pPr>
            <a:lvl7pPr marL="2448979" indent="0">
              <a:buNone/>
              <a:defRPr sz="1800"/>
            </a:lvl7pPr>
            <a:lvl8pPr marL="2857142" indent="0">
              <a:buNone/>
              <a:defRPr sz="1800"/>
            </a:lvl8pPr>
            <a:lvl9pPr marL="3265305" indent="0">
              <a:buNone/>
              <a:defRPr sz="1800"/>
            </a:lvl9pPr>
          </a:lstStyle>
          <a:p>
            <a:endParaRPr lang="ko-KR" altLang="en-US"/>
          </a:p>
        </p:txBody>
      </p:sp>
      <p:sp>
        <p:nvSpPr>
          <p:cNvPr id="4" name="텍스트 개체 틀 3"/>
          <p:cNvSpPr>
            <a:spLocks noGrp="1"/>
          </p:cNvSpPr>
          <p:nvPr>
            <p:ph type="body" sz="half" idx="2"/>
          </p:nvPr>
        </p:nvSpPr>
        <p:spPr>
          <a:xfrm>
            <a:off x="1792289" y="4025504"/>
            <a:ext cx="5486400" cy="603646"/>
          </a:xfrm>
        </p:spPr>
        <p:txBody>
          <a:bodyPr/>
          <a:lstStyle>
            <a:lvl1pPr marL="0" indent="0">
              <a:buNone/>
              <a:defRPr sz="1300"/>
            </a:lvl1pPr>
            <a:lvl2pPr marL="408163" indent="0">
              <a:buNone/>
              <a:defRPr sz="1000"/>
            </a:lvl2pPr>
            <a:lvl3pPr marL="816327" indent="0">
              <a:buNone/>
              <a:defRPr sz="900"/>
            </a:lvl3pPr>
            <a:lvl4pPr marL="1224489" indent="0">
              <a:buNone/>
              <a:defRPr sz="800"/>
            </a:lvl4pPr>
            <a:lvl5pPr marL="1632652" indent="0">
              <a:buNone/>
              <a:defRPr sz="800"/>
            </a:lvl5pPr>
            <a:lvl6pPr marL="2040815" indent="0">
              <a:buNone/>
              <a:defRPr sz="800"/>
            </a:lvl6pPr>
            <a:lvl7pPr marL="2448979" indent="0">
              <a:buNone/>
              <a:defRPr sz="800"/>
            </a:lvl7pPr>
            <a:lvl8pPr marL="2857142" indent="0">
              <a:buNone/>
              <a:defRPr sz="800"/>
            </a:lvl8pPr>
            <a:lvl9pPr marL="3265305" indent="0">
              <a:buNone/>
              <a:defRPr sz="8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268954162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106422568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2" y="205980"/>
            <a:ext cx="2057400" cy="4388644"/>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1" y="205980"/>
            <a:ext cx="6019799" cy="4388644"/>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25257389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155AFDC-5536-4F14-ADF1-C9E3A6084490}" type="datetimeFigureOut">
              <a:rPr lang="ko-KR" altLang="en-US" smtClean="0"/>
              <a:pPr/>
              <a:t>2017-11-02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23A1393-2B4C-401D-BAA2-5DCEFDB91DFD}" type="slidenum">
              <a:rPr lang="ko-KR" altLang="en-US" smtClean="0"/>
              <a:pPr/>
              <a:t>‹#›</a:t>
            </a:fld>
            <a:endParaRPr lang="ko-KR" altLang="en-US"/>
          </a:p>
        </p:txBody>
      </p:sp>
      <p:sp>
        <p:nvSpPr>
          <p:cNvPr id="5" name="제목 1"/>
          <p:cNvSpPr>
            <a:spLocks noGrp="1"/>
          </p:cNvSpPr>
          <p:nvPr>
            <p:ph type="title"/>
          </p:nvPr>
        </p:nvSpPr>
        <p:spPr>
          <a:xfrm>
            <a:off x="628651" y="8513"/>
            <a:ext cx="7886700" cy="538385"/>
          </a:xfrm>
        </p:spPr>
        <p:txBody>
          <a:bodyPr>
            <a:normAutofit/>
          </a:bodyPr>
          <a:lstStyle/>
          <a:p>
            <a:pPr algn="ctr"/>
            <a:endParaRPr lang="en-US" altLang="ko-KR" dirty="0" smtClean="0"/>
          </a:p>
        </p:txBody>
      </p:sp>
      <p:sp>
        <p:nvSpPr>
          <p:cNvPr id="7" name="내용 개체 틀 2"/>
          <p:cNvSpPr>
            <a:spLocks noGrp="1"/>
          </p:cNvSpPr>
          <p:nvPr>
            <p:ph idx="1"/>
          </p:nvPr>
        </p:nvSpPr>
        <p:spPr>
          <a:xfrm>
            <a:off x="628650" y="679450"/>
            <a:ext cx="7886700" cy="3953273"/>
          </a:xfrm>
        </p:spPr>
        <p:txBody>
          <a:bodyPr>
            <a:normAutofit/>
          </a:bodyPr>
          <a:lstStyle>
            <a:lvl1pPr>
              <a:defRPr sz="1500">
                <a:latin typeface="210 하얀분필 R" panose="02020603020101020101" pitchFamily="18" charset="-127"/>
                <a:ea typeface="210 하얀분필 R" panose="02020603020101020101" pitchFamily="18" charset="-127"/>
              </a:defRPr>
            </a:lvl1pPr>
            <a:lvl2pPr>
              <a:defRPr sz="1400">
                <a:latin typeface="210 하얀분필 R" panose="02020603020101020101" pitchFamily="18" charset="-127"/>
                <a:ea typeface="210 하얀분필 R" panose="02020603020101020101" pitchFamily="18" charset="-127"/>
              </a:defRPr>
            </a:lvl2pPr>
            <a:lvl3pPr>
              <a:defRPr sz="1200">
                <a:latin typeface="210 하얀분필 R" panose="02020603020101020101" pitchFamily="18" charset="-127"/>
                <a:ea typeface="210 하얀분필 R" panose="02020603020101020101" pitchFamily="18" charset="-127"/>
              </a:defRPr>
            </a:lvl3pPr>
            <a:lvl4pPr>
              <a:defRPr sz="1100">
                <a:latin typeface="210 하얀분필 R" panose="02020603020101020101" pitchFamily="18" charset="-127"/>
                <a:ea typeface="210 하얀분필 R" panose="02020603020101020101" pitchFamily="18" charset="-127"/>
              </a:defRPr>
            </a:lvl4pPr>
            <a:lvl5pPr>
              <a:defRPr sz="1100">
                <a:latin typeface="210 하얀분필 R" panose="02020603020101020101" pitchFamily="18" charset="-127"/>
                <a:ea typeface="210 하얀분필 R" panose="02020603020101020101" pitchFamily="18" charset="-127"/>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cxnSp>
        <p:nvCxnSpPr>
          <p:cNvPr id="8" name="직선 연결선 7"/>
          <p:cNvCxnSpPr/>
          <p:nvPr userDrawn="1"/>
        </p:nvCxnSpPr>
        <p:spPr>
          <a:xfrm>
            <a:off x="628650" y="4699122"/>
            <a:ext cx="78867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2038768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155AFDC-5536-4F14-ADF1-C9E3A6084490}" type="datetimeFigureOut">
              <a:rPr lang="ko-KR" altLang="en-US" smtClean="0"/>
              <a:pPr/>
              <a:t>2017-11-02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23A1393-2B4C-401D-BAA2-5DCEFDB91DFD}" type="slidenum">
              <a:rPr lang="ko-KR" altLang="en-US" smtClean="0"/>
              <a:pPr/>
              <a:t>‹#›</a:t>
            </a:fld>
            <a:endParaRPr lang="ko-KR" altLang="en-US"/>
          </a:p>
        </p:txBody>
      </p:sp>
      <p:sp>
        <p:nvSpPr>
          <p:cNvPr id="5" name="제목 1"/>
          <p:cNvSpPr>
            <a:spLocks noGrp="1"/>
          </p:cNvSpPr>
          <p:nvPr>
            <p:ph type="title"/>
          </p:nvPr>
        </p:nvSpPr>
        <p:spPr>
          <a:xfrm>
            <a:off x="628651" y="8513"/>
            <a:ext cx="7886700" cy="538385"/>
          </a:xfrm>
        </p:spPr>
        <p:txBody>
          <a:bodyPr>
            <a:normAutofit/>
          </a:bodyPr>
          <a:lstStyle/>
          <a:p>
            <a:pPr algn="ctr"/>
            <a:endParaRPr lang="en-US" altLang="ko-KR" dirty="0" smtClean="0"/>
          </a:p>
        </p:txBody>
      </p:sp>
      <p:sp>
        <p:nvSpPr>
          <p:cNvPr id="7" name="내용 개체 틀 2"/>
          <p:cNvSpPr>
            <a:spLocks noGrp="1"/>
          </p:cNvSpPr>
          <p:nvPr>
            <p:ph idx="1"/>
          </p:nvPr>
        </p:nvSpPr>
        <p:spPr>
          <a:xfrm>
            <a:off x="628650" y="679450"/>
            <a:ext cx="7886700" cy="3953273"/>
          </a:xfrm>
        </p:spPr>
        <p:txBody>
          <a:bodyPr>
            <a:normAutofit/>
          </a:bodyPr>
          <a:lstStyle>
            <a:lvl1pPr>
              <a:defRPr sz="1500">
                <a:latin typeface="210 하얀분필 R" panose="02020603020101020101" pitchFamily="18" charset="-127"/>
                <a:ea typeface="210 하얀분필 R" panose="02020603020101020101" pitchFamily="18" charset="-127"/>
              </a:defRPr>
            </a:lvl1pPr>
            <a:lvl2pPr>
              <a:defRPr sz="1400">
                <a:latin typeface="210 하얀분필 R" panose="02020603020101020101" pitchFamily="18" charset="-127"/>
                <a:ea typeface="210 하얀분필 R" panose="02020603020101020101" pitchFamily="18" charset="-127"/>
              </a:defRPr>
            </a:lvl2pPr>
            <a:lvl3pPr>
              <a:defRPr sz="1200">
                <a:latin typeface="210 하얀분필 R" panose="02020603020101020101" pitchFamily="18" charset="-127"/>
                <a:ea typeface="210 하얀분필 R" panose="02020603020101020101" pitchFamily="18" charset="-127"/>
              </a:defRPr>
            </a:lvl3pPr>
            <a:lvl4pPr>
              <a:defRPr sz="1100">
                <a:latin typeface="210 하얀분필 R" panose="02020603020101020101" pitchFamily="18" charset="-127"/>
                <a:ea typeface="210 하얀분필 R" panose="02020603020101020101" pitchFamily="18" charset="-127"/>
              </a:defRPr>
            </a:lvl4pPr>
            <a:lvl5pPr>
              <a:defRPr sz="1100">
                <a:latin typeface="210 하얀분필 R" panose="02020603020101020101" pitchFamily="18" charset="-127"/>
                <a:ea typeface="210 하얀분필 R" panose="02020603020101020101" pitchFamily="18" charset="-127"/>
              </a:defRPr>
            </a:lvl5p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cxnSp>
        <p:nvCxnSpPr>
          <p:cNvPr id="8" name="직선 연결선 7"/>
          <p:cNvCxnSpPr/>
          <p:nvPr userDrawn="1"/>
        </p:nvCxnSpPr>
        <p:spPr>
          <a:xfrm>
            <a:off x="628650" y="4699122"/>
            <a:ext cx="78867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203876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0" y="317103"/>
            <a:ext cx="9144000" cy="670471"/>
          </a:xfrm>
        </p:spPr>
        <p:txBody>
          <a:bodyPr>
            <a:normAutofit/>
          </a:bodyPr>
          <a:lstStyle>
            <a:lvl1pPr marL="514350" indent="-514350" algn="l">
              <a:buFont typeface="+mj-lt"/>
              <a:buAutoNum type="arabicPeriod"/>
              <a:defRPr sz="2800"/>
            </a:lvl1pPr>
          </a:lstStyle>
          <a:p>
            <a:r>
              <a:rPr lang="ko-KR" altLang="en-US" dirty="0" smtClean="0"/>
              <a:t>마스터 제목 스타일 편집</a:t>
            </a:r>
            <a:endParaRPr lang="ko-KR" altLang="en-US" dirty="0"/>
          </a:p>
        </p:txBody>
      </p:sp>
      <p:sp>
        <p:nvSpPr>
          <p:cNvPr id="3" name="부제목 2"/>
          <p:cNvSpPr>
            <a:spLocks noGrp="1"/>
          </p:cNvSpPr>
          <p:nvPr>
            <p:ph type="subTitle" idx="1"/>
          </p:nvPr>
        </p:nvSpPr>
        <p:spPr>
          <a:xfrm>
            <a:off x="179512" y="1131590"/>
            <a:ext cx="8784976" cy="504056"/>
          </a:xfrm>
        </p:spPr>
        <p:txBody>
          <a:bodyPr>
            <a:normAutofit/>
          </a:bodyPr>
          <a:lstStyle>
            <a:lvl1pPr marL="457200" indent="-457200" algn="l">
              <a:buFont typeface="+mj-lt"/>
              <a:buAutoNum type="arabicParenR"/>
              <a:defRPr sz="2000" b="0">
                <a:solidFill>
                  <a:schemeClr val="tx1"/>
                </a:solidFill>
                <a:latin typeface="210 하얀분필 R" pitchFamily="18" charset="-127"/>
                <a:ea typeface="210 하얀분필 R" pitchFamily="18" charset="-127"/>
              </a:defRPr>
            </a:lvl1pPr>
            <a:lvl2pPr marL="408163" indent="0" algn="ctr">
              <a:buNone/>
              <a:defRPr>
                <a:solidFill>
                  <a:schemeClr val="tx1">
                    <a:tint val="75000"/>
                  </a:schemeClr>
                </a:solidFill>
              </a:defRPr>
            </a:lvl2pPr>
            <a:lvl3pPr marL="816327" indent="0" algn="ctr">
              <a:buNone/>
              <a:defRPr>
                <a:solidFill>
                  <a:schemeClr val="tx1">
                    <a:tint val="75000"/>
                  </a:schemeClr>
                </a:solidFill>
              </a:defRPr>
            </a:lvl3pPr>
            <a:lvl4pPr marL="1224489" indent="0" algn="ctr">
              <a:buNone/>
              <a:defRPr>
                <a:solidFill>
                  <a:schemeClr val="tx1">
                    <a:tint val="75000"/>
                  </a:schemeClr>
                </a:solidFill>
              </a:defRPr>
            </a:lvl4pPr>
            <a:lvl5pPr marL="1632652" indent="0" algn="ctr">
              <a:buNone/>
              <a:defRPr>
                <a:solidFill>
                  <a:schemeClr val="tx1">
                    <a:tint val="75000"/>
                  </a:schemeClr>
                </a:solidFill>
              </a:defRPr>
            </a:lvl5pPr>
            <a:lvl6pPr marL="2040815" indent="0" algn="ctr">
              <a:buNone/>
              <a:defRPr>
                <a:solidFill>
                  <a:schemeClr val="tx1">
                    <a:tint val="75000"/>
                  </a:schemeClr>
                </a:solidFill>
              </a:defRPr>
            </a:lvl6pPr>
            <a:lvl7pPr marL="2448979" indent="0" algn="ctr">
              <a:buNone/>
              <a:defRPr>
                <a:solidFill>
                  <a:schemeClr val="tx1">
                    <a:tint val="75000"/>
                  </a:schemeClr>
                </a:solidFill>
              </a:defRPr>
            </a:lvl7pPr>
            <a:lvl8pPr marL="2857142" indent="0" algn="ctr">
              <a:buNone/>
              <a:defRPr>
                <a:solidFill>
                  <a:schemeClr val="tx1">
                    <a:tint val="75000"/>
                  </a:schemeClr>
                </a:solidFill>
              </a:defRPr>
            </a:lvl8pPr>
            <a:lvl9pPr marL="3265305" indent="0" algn="ctr">
              <a:buNone/>
              <a:defRPr>
                <a:solidFill>
                  <a:schemeClr val="tx1">
                    <a:tint val="75000"/>
                  </a:schemeClr>
                </a:solidFill>
              </a:defRPr>
            </a:lvl9pPr>
          </a:lstStyle>
          <a:p>
            <a:r>
              <a:rPr lang="ko-KR" altLang="en-US" dirty="0" smtClean="0"/>
              <a:t>마스터 부제목 스타일 편집</a:t>
            </a:r>
            <a:endParaRPr lang="ko-KR" altLang="en-US" dirty="0"/>
          </a:p>
        </p:txBody>
      </p:sp>
      <p:pic>
        <p:nvPicPr>
          <p:cNvPr id="12" name="그림 1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028384" y="4651209"/>
            <a:ext cx="1027205" cy="354728"/>
          </a:xfrm>
          <a:prstGeom prst="rect">
            <a:avLst/>
          </a:prstGeom>
        </p:spPr>
      </p:pic>
      <p:cxnSp>
        <p:nvCxnSpPr>
          <p:cNvPr id="10" name="직선 연결선 9"/>
          <p:cNvCxnSpPr/>
          <p:nvPr userDrawn="1"/>
        </p:nvCxnSpPr>
        <p:spPr>
          <a:xfrm>
            <a:off x="1031764" y="195486"/>
            <a:ext cx="8120700"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userDrawn="1"/>
        </p:nvCxnSpPr>
        <p:spPr>
          <a:xfrm>
            <a:off x="-18928" y="4893590"/>
            <a:ext cx="7903296"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680371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79512" y="1131590"/>
            <a:ext cx="8784976" cy="3024336"/>
          </a:xfrm>
        </p:spPr>
        <p:txBody>
          <a:bodyPr>
            <a:normAutofit/>
          </a:bodyPr>
          <a:lstStyle>
            <a:lvl1pPr marL="457200" indent="-457200" algn="l">
              <a:buFont typeface="+mj-lt"/>
              <a:buAutoNum type="arabicParenR"/>
              <a:defRPr sz="1800" b="0">
                <a:solidFill>
                  <a:schemeClr val="tx1"/>
                </a:solidFill>
                <a:latin typeface="210 하얀분필 R" pitchFamily="18" charset="-127"/>
                <a:ea typeface="210 하얀분필 R" pitchFamily="18" charset="-127"/>
              </a:defRPr>
            </a:lvl1pPr>
            <a:lvl2pPr marL="408163" indent="0" algn="ctr">
              <a:buNone/>
              <a:defRPr>
                <a:solidFill>
                  <a:schemeClr val="tx1">
                    <a:tint val="75000"/>
                  </a:schemeClr>
                </a:solidFill>
              </a:defRPr>
            </a:lvl2pPr>
            <a:lvl3pPr marL="816327" indent="0" algn="ctr">
              <a:buNone/>
              <a:defRPr>
                <a:solidFill>
                  <a:schemeClr val="tx1">
                    <a:tint val="75000"/>
                  </a:schemeClr>
                </a:solidFill>
              </a:defRPr>
            </a:lvl3pPr>
            <a:lvl4pPr marL="1224489" indent="0" algn="ctr">
              <a:buNone/>
              <a:defRPr>
                <a:solidFill>
                  <a:schemeClr val="tx1">
                    <a:tint val="75000"/>
                  </a:schemeClr>
                </a:solidFill>
              </a:defRPr>
            </a:lvl4pPr>
            <a:lvl5pPr marL="1632652" indent="0" algn="ctr">
              <a:buNone/>
              <a:defRPr>
                <a:solidFill>
                  <a:schemeClr val="tx1">
                    <a:tint val="75000"/>
                  </a:schemeClr>
                </a:solidFill>
              </a:defRPr>
            </a:lvl5pPr>
            <a:lvl6pPr marL="2040815" indent="0" algn="ctr">
              <a:buNone/>
              <a:defRPr>
                <a:solidFill>
                  <a:schemeClr val="tx1">
                    <a:tint val="75000"/>
                  </a:schemeClr>
                </a:solidFill>
              </a:defRPr>
            </a:lvl6pPr>
            <a:lvl7pPr marL="2448979" indent="0" algn="ctr">
              <a:buNone/>
              <a:defRPr>
                <a:solidFill>
                  <a:schemeClr val="tx1">
                    <a:tint val="75000"/>
                  </a:schemeClr>
                </a:solidFill>
              </a:defRPr>
            </a:lvl7pPr>
            <a:lvl8pPr marL="2857142" indent="0" algn="ctr">
              <a:buNone/>
              <a:defRPr>
                <a:solidFill>
                  <a:schemeClr val="tx1">
                    <a:tint val="75000"/>
                  </a:schemeClr>
                </a:solidFill>
              </a:defRPr>
            </a:lvl8pPr>
            <a:lvl9pPr marL="3265305" indent="0" algn="ctr">
              <a:buNone/>
              <a:defRPr>
                <a:solidFill>
                  <a:schemeClr val="tx1">
                    <a:tint val="75000"/>
                  </a:schemeClr>
                </a:solidFill>
              </a:defRPr>
            </a:lvl9pPr>
          </a:lstStyle>
          <a:p>
            <a:endParaRPr lang="en-US" altLang="ko-KR" dirty="0" smtClean="0"/>
          </a:p>
        </p:txBody>
      </p:sp>
      <p:pic>
        <p:nvPicPr>
          <p:cNvPr id="12" name="그림 1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028384" y="4651209"/>
            <a:ext cx="1027205" cy="354728"/>
          </a:xfrm>
          <a:prstGeom prst="rect">
            <a:avLst/>
          </a:prstGeom>
        </p:spPr>
      </p:pic>
      <p:sp>
        <p:nvSpPr>
          <p:cNvPr id="8" name="직사각형 7"/>
          <p:cNvSpPr/>
          <p:nvPr userDrawn="1"/>
        </p:nvSpPr>
        <p:spPr>
          <a:xfrm>
            <a:off x="1043608" y="149767"/>
            <a:ext cx="8090866" cy="45719"/>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cxnSp>
        <p:nvCxnSpPr>
          <p:cNvPr id="7" name="직선 연결선 6"/>
          <p:cNvCxnSpPr/>
          <p:nvPr userDrawn="1"/>
        </p:nvCxnSpPr>
        <p:spPr>
          <a:xfrm>
            <a:off x="1031764" y="195486"/>
            <a:ext cx="8120700"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8928" y="4893590"/>
            <a:ext cx="7903296"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9642577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pic>
        <p:nvPicPr>
          <p:cNvPr id="12" name="그림 1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028384" y="4651209"/>
            <a:ext cx="1027205" cy="354728"/>
          </a:xfrm>
          <a:prstGeom prst="rect">
            <a:avLst/>
          </a:prstGeom>
        </p:spPr>
      </p:pic>
      <p:sp>
        <p:nvSpPr>
          <p:cNvPr id="7" name="내용 개체 틀 2"/>
          <p:cNvSpPr>
            <a:spLocks noGrp="1"/>
          </p:cNvSpPr>
          <p:nvPr>
            <p:ph sz="half" idx="1"/>
          </p:nvPr>
        </p:nvSpPr>
        <p:spPr>
          <a:xfrm>
            <a:off x="323528" y="1635646"/>
            <a:ext cx="4906888" cy="3168352"/>
          </a:xfrm>
        </p:spPr>
        <p:txBody>
          <a:bodyPr/>
          <a:lstStyle>
            <a:lvl1pPr marL="0" indent="0">
              <a:buNone/>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ko-KR" altLang="en-US" dirty="0"/>
          </a:p>
        </p:txBody>
      </p:sp>
      <p:sp>
        <p:nvSpPr>
          <p:cNvPr id="17" name="제목 1"/>
          <p:cNvSpPr>
            <a:spLocks noGrp="1"/>
          </p:cNvSpPr>
          <p:nvPr>
            <p:ph type="ctrTitle"/>
          </p:nvPr>
        </p:nvSpPr>
        <p:spPr>
          <a:xfrm>
            <a:off x="0" y="317103"/>
            <a:ext cx="9144000" cy="670471"/>
          </a:xfrm>
        </p:spPr>
        <p:txBody>
          <a:bodyPr>
            <a:normAutofit/>
          </a:bodyPr>
          <a:lstStyle>
            <a:lvl1pPr marL="514350" indent="-514350" algn="l">
              <a:buFont typeface="+mj-lt"/>
              <a:buAutoNum type="arabicPeriod"/>
              <a:defRPr sz="2800"/>
            </a:lvl1pPr>
          </a:lstStyle>
          <a:p>
            <a:r>
              <a:rPr lang="ko-KR" altLang="en-US" dirty="0" smtClean="0"/>
              <a:t>마스터 제목 스타일 편집</a:t>
            </a:r>
            <a:endParaRPr lang="ko-KR" altLang="en-US" dirty="0"/>
          </a:p>
        </p:txBody>
      </p:sp>
      <p:sp>
        <p:nvSpPr>
          <p:cNvPr id="18" name="부제목 2"/>
          <p:cNvSpPr>
            <a:spLocks noGrp="1"/>
          </p:cNvSpPr>
          <p:nvPr>
            <p:ph type="subTitle" idx="10"/>
          </p:nvPr>
        </p:nvSpPr>
        <p:spPr>
          <a:xfrm>
            <a:off x="179512" y="1131590"/>
            <a:ext cx="8784976" cy="432048"/>
          </a:xfrm>
        </p:spPr>
        <p:txBody>
          <a:bodyPr>
            <a:normAutofit/>
          </a:bodyPr>
          <a:lstStyle>
            <a:lvl1pPr marL="457200" indent="-457200" algn="l">
              <a:buFont typeface="+mj-lt"/>
              <a:buAutoNum type="arabicParenR"/>
              <a:defRPr sz="2000" b="0">
                <a:solidFill>
                  <a:schemeClr val="tx1"/>
                </a:solidFill>
                <a:latin typeface="210 하얀분필 R" pitchFamily="18" charset="-127"/>
                <a:ea typeface="210 하얀분필 R" pitchFamily="18" charset="-127"/>
              </a:defRPr>
            </a:lvl1pPr>
            <a:lvl2pPr marL="408163" indent="0" algn="ctr">
              <a:buNone/>
              <a:defRPr>
                <a:solidFill>
                  <a:schemeClr val="tx1">
                    <a:tint val="75000"/>
                  </a:schemeClr>
                </a:solidFill>
              </a:defRPr>
            </a:lvl2pPr>
            <a:lvl3pPr marL="816327" indent="0" algn="ctr">
              <a:buNone/>
              <a:defRPr>
                <a:solidFill>
                  <a:schemeClr val="tx1">
                    <a:tint val="75000"/>
                  </a:schemeClr>
                </a:solidFill>
              </a:defRPr>
            </a:lvl3pPr>
            <a:lvl4pPr marL="1224489" indent="0" algn="ctr">
              <a:buNone/>
              <a:defRPr>
                <a:solidFill>
                  <a:schemeClr val="tx1">
                    <a:tint val="75000"/>
                  </a:schemeClr>
                </a:solidFill>
              </a:defRPr>
            </a:lvl4pPr>
            <a:lvl5pPr marL="1632652" indent="0" algn="ctr">
              <a:buNone/>
              <a:defRPr>
                <a:solidFill>
                  <a:schemeClr val="tx1">
                    <a:tint val="75000"/>
                  </a:schemeClr>
                </a:solidFill>
              </a:defRPr>
            </a:lvl5pPr>
            <a:lvl6pPr marL="2040815" indent="0" algn="ctr">
              <a:buNone/>
              <a:defRPr>
                <a:solidFill>
                  <a:schemeClr val="tx1">
                    <a:tint val="75000"/>
                  </a:schemeClr>
                </a:solidFill>
              </a:defRPr>
            </a:lvl6pPr>
            <a:lvl7pPr marL="2448979" indent="0" algn="ctr">
              <a:buNone/>
              <a:defRPr>
                <a:solidFill>
                  <a:schemeClr val="tx1">
                    <a:tint val="75000"/>
                  </a:schemeClr>
                </a:solidFill>
              </a:defRPr>
            </a:lvl7pPr>
            <a:lvl8pPr marL="2857142" indent="0" algn="ctr">
              <a:buNone/>
              <a:defRPr>
                <a:solidFill>
                  <a:schemeClr val="tx1">
                    <a:tint val="75000"/>
                  </a:schemeClr>
                </a:solidFill>
              </a:defRPr>
            </a:lvl8pPr>
            <a:lvl9pPr marL="3265305" indent="0" algn="ctr">
              <a:buNone/>
              <a:defRPr>
                <a:solidFill>
                  <a:schemeClr val="tx1">
                    <a:tint val="75000"/>
                  </a:schemeClr>
                </a:solidFill>
              </a:defRPr>
            </a:lvl9pPr>
          </a:lstStyle>
          <a:p>
            <a:endParaRPr lang="en-US" altLang="ko-KR" dirty="0" smtClean="0"/>
          </a:p>
        </p:txBody>
      </p:sp>
      <p:sp>
        <p:nvSpPr>
          <p:cNvPr id="19" name="텍스트 개체 틀 2"/>
          <p:cNvSpPr>
            <a:spLocks noGrp="1"/>
          </p:cNvSpPr>
          <p:nvPr>
            <p:ph type="body" idx="11"/>
          </p:nvPr>
        </p:nvSpPr>
        <p:spPr>
          <a:xfrm>
            <a:off x="5364088" y="1923678"/>
            <a:ext cx="3600400" cy="263797"/>
          </a:xfrm>
          <a:ln w="19050">
            <a:solidFill>
              <a:schemeClr val="accent5">
                <a:lumMod val="75000"/>
              </a:schemeClr>
            </a:solidFill>
          </a:ln>
        </p:spPr>
        <p:txBody>
          <a:bodyPr anchor="ctr">
            <a:normAutofit/>
          </a:bodyPr>
          <a:lstStyle>
            <a:lvl1pPr marL="0" indent="0">
              <a:buNone/>
              <a:defRPr sz="1600" b="0">
                <a:solidFill>
                  <a:schemeClr val="tx2">
                    <a:lumMod val="75000"/>
                  </a:schemeClr>
                </a:solidFill>
              </a:defRPr>
            </a:lvl1pPr>
            <a:lvl2pPr marL="408163" indent="0">
              <a:buNone/>
              <a:defRPr sz="1800" b="1"/>
            </a:lvl2pPr>
            <a:lvl3pPr marL="816327" indent="0">
              <a:buNone/>
              <a:defRPr sz="1600" b="1"/>
            </a:lvl3pPr>
            <a:lvl4pPr marL="1224489" indent="0">
              <a:buNone/>
              <a:defRPr sz="1500" b="1"/>
            </a:lvl4pPr>
            <a:lvl5pPr marL="1632652" indent="0">
              <a:buNone/>
              <a:defRPr sz="1500" b="1"/>
            </a:lvl5pPr>
            <a:lvl6pPr marL="2040815" indent="0">
              <a:buNone/>
              <a:defRPr sz="1500" b="1"/>
            </a:lvl6pPr>
            <a:lvl7pPr marL="2448979" indent="0">
              <a:buNone/>
              <a:defRPr sz="1500" b="1"/>
            </a:lvl7pPr>
            <a:lvl8pPr marL="2857142" indent="0">
              <a:buNone/>
              <a:defRPr sz="1500" b="1"/>
            </a:lvl8pPr>
            <a:lvl9pPr marL="3265305" indent="0">
              <a:buNone/>
              <a:defRPr sz="1500" b="1"/>
            </a:lvl9pPr>
          </a:lstStyle>
          <a:p>
            <a:pPr lvl="0"/>
            <a:r>
              <a:rPr lang="ko-KR" altLang="en-US" dirty="0" smtClean="0"/>
              <a:t>마스터 텍스트 스타일을 편집합니다</a:t>
            </a:r>
          </a:p>
        </p:txBody>
      </p:sp>
      <p:sp>
        <p:nvSpPr>
          <p:cNvPr id="20" name="텍스트 개체 틀 2"/>
          <p:cNvSpPr>
            <a:spLocks noGrp="1"/>
          </p:cNvSpPr>
          <p:nvPr>
            <p:ph type="body" idx="12"/>
          </p:nvPr>
        </p:nvSpPr>
        <p:spPr>
          <a:xfrm>
            <a:off x="5364088" y="2427734"/>
            <a:ext cx="3600400" cy="288032"/>
          </a:xfrm>
          <a:ln w="19050">
            <a:solidFill>
              <a:schemeClr val="accent6"/>
            </a:solidFill>
          </a:ln>
        </p:spPr>
        <p:txBody>
          <a:bodyPr anchor="ctr">
            <a:normAutofit/>
          </a:bodyPr>
          <a:lstStyle>
            <a:lvl1pPr marL="0" indent="0">
              <a:buNone/>
              <a:defRPr sz="1600" b="0">
                <a:solidFill>
                  <a:schemeClr val="tx2">
                    <a:lumMod val="75000"/>
                  </a:schemeClr>
                </a:solidFill>
              </a:defRPr>
            </a:lvl1pPr>
            <a:lvl2pPr marL="408163" indent="0">
              <a:buNone/>
              <a:defRPr sz="1800" b="1"/>
            </a:lvl2pPr>
            <a:lvl3pPr marL="816327" indent="0">
              <a:buNone/>
              <a:defRPr sz="1600" b="1"/>
            </a:lvl3pPr>
            <a:lvl4pPr marL="1224489" indent="0">
              <a:buNone/>
              <a:defRPr sz="1500" b="1"/>
            </a:lvl4pPr>
            <a:lvl5pPr marL="1632652" indent="0">
              <a:buNone/>
              <a:defRPr sz="1500" b="1"/>
            </a:lvl5pPr>
            <a:lvl6pPr marL="2040815" indent="0">
              <a:buNone/>
              <a:defRPr sz="1500" b="1"/>
            </a:lvl6pPr>
            <a:lvl7pPr marL="2448979" indent="0">
              <a:buNone/>
              <a:defRPr sz="1500" b="1"/>
            </a:lvl7pPr>
            <a:lvl8pPr marL="2857142" indent="0">
              <a:buNone/>
              <a:defRPr sz="1500" b="1"/>
            </a:lvl8pPr>
            <a:lvl9pPr marL="3265305" indent="0">
              <a:buNone/>
              <a:defRPr sz="1500" b="1"/>
            </a:lvl9pPr>
          </a:lstStyle>
          <a:p>
            <a:pPr lvl="0"/>
            <a:r>
              <a:rPr lang="ko-KR" altLang="en-US" dirty="0" smtClean="0"/>
              <a:t>마스터 텍스트 스타일을 편집합니다</a:t>
            </a:r>
          </a:p>
        </p:txBody>
      </p:sp>
      <p:sp>
        <p:nvSpPr>
          <p:cNvPr id="21" name="텍스트 개체 틀 2"/>
          <p:cNvSpPr>
            <a:spLocks noGrp="1"/>
          </p:cNvSpPr>
          <p:nvPr>
            <p:ph type="body" idx="13"/>
          </p:nvPr>
        </p:nvSpPr>
        <p:spPr>
          <a:xfrm>
            <a:off x="5364088" y="2931790"/>
            <a:ext cx="3600400" cy="288032"/>
          </a:xfrm>
          <a:ln w="19050">
            <a:solidFill>
              <a:schemeClr val="accent3"/>
            </a:solidFill>
          </a:ln>
        </p:spPr>
        <p:txBody>
          <a:bodyPr anchor="ctr">
            <a:normAutofit/>
          </a:bodyPr>
          <a:lstStyle>
            <a:lvl1pPr marL="0" indent="0">
              <a:buNone/>
              <a:defRPr sz="1600" b="0">
                <a:solidFill>
                  <a:schemeClr val="tx2">
                    <a:lumMod val="75000"/>
                  </a:schemeClr>
                </a:solidFill>
              </a:defRPr>
            </a:lvl1pPr>
            <a:lvl2pPr marL="408163" indent="0">
              <a:buNone/>
              <a:defRPr sz="1800" b="1"/>
            </a:lvl2pPr>
            <a:lvl3pPr marL="816327" indent="0">
              <a:buNone/>
              <a:defRPr sz="1600" b="1"/>
            </a:lvl3pPr>
            <a:lvl4pPr marL="1224489" indent="0">
              <a:buNone/>
              <a:defRPr sz="1500" b="1"/>
            </a:lvl4pPr>
            <a:lvl5pPr marL="1632652" indent="0">
              <a:buNone/>
              <a:defRPr sz="1500" b="1"/>
            </a:lvl5pPr>
            <a:lvl6pPr marL="2040815" indent="0">
              <a:buNone/>
              <a:defRPr sz="1500" b="1"/>
            </a:lvl6pPr>
            <a:lvl7pPr marL="2448979" indent="0">
              <a:buNone/>
              <a:defRPr sz="1500" b="1"/>
            </a:lvl7pPr>
            <a:lvl8pPr marL="2857142" indent="0">
              <a:buNone/>
              <a:defRPr sz="1500" b="1"/>
            </a:lvl8pPr>
            <a:lvl9pPr marL="3265305" indent="0">
              <a:buNone/>
              <a:defRPr sz="1500" b="1"/>
            </a:lvl9pPr>
          </a:lstStyle>
          <a:p>
            <a:pPr lvl="0"/>
            <a:r>
              <a:rPr lang="ko-KR" altLang="en-US" dirty="0" smtClean="0"/>
              <a:t>마스터 텍스트 스타일을 편집합니다</a:t>
            </a:r>
          </a:p>
        </p:txBody>
      </p:sp>
      <p:sp>
        <p:nvSpPr>
          <p:cNvPr id="22" name="텍스트 개체 틀 2"/>
          <p:cNvSpPr>
            <a:spLocks noGrp="1"/>
          </p:cNvSpPr>
          <p:nvPr>
            <p:ph type="body" idx="14"/>
          </p:nvPr>
        </p:nvSpPr>
        <p:spPr>
          <a:xfrm>
            <a:off x="5364088" y="3435846"/>
            <a:ext cx="3600400" cy="288032"/>
          </a:xfrm>
          <a:ln w="19050">
            <a:solidFill>
              <a:schemeClr val="tx1">
                <a:lumMod val="75000"/>
                <a:lumOff val="25000"/>
              </a:schemeClr>
            </a:solidFill>
          </a:ln>
        </p:spPr>
        <p:txBody>
          <a:bodyPr anchor="ctr">
            <a:normAutofit/>
          </a:bodyPr>
          <a:lstStyle>
            <a:lvl1pPr marL="0" indent="0">
              <a:buNone/>
              <a:defRPr sz="1600" b="0">
                <a:solidFill>
                  <a:schemeClr val="tx2">
                    <a:lumMod val="75000"/>
                  </a:schemeClr>
                </a:solidFill>
              </a:defRPr>
            </a:lvl1pPr>
            <a:lvl2pPr marL="408163" indent="0">
              <a:buNone/>
              <a:defRPr sz="1800" b="1"/>
            </a:lvl2pPr>
            <a:lvl3pPr marL="816327" indent="0">
              <a:buNone/>
              <a:defRPr sz="1600" b="1"/>
            </a:lvl3pPr>
            <a:lvl4pPr marL="1224489" indent="0">
              <a:buNone/>
              <a:defRPr sz="1500" b="1"/>
            </a:lvl4pPr>
            <a:lvl5pPr marL="1632652" indent="0">
              <a:buNone/>
              <a:defRPr sz="1500" b="1"/>
            </a:lvl5pPr>
            <a:lvl6pPr marL="2040815" indent="0">
              <a:buNone/>
              <a:defRPr sz="1500" b="1"/>
            </a:lvl6pPr>
            <a:lvl7pPr marL="2448979" indent="0">
              <a:buNone/>
              <a:defRPr sz="1500" b="1"/>
            </a:lvl7pPr>
            <a:lvl8pPr marL="2857142" indent="0">
              <a:buNone/>
              <a:defRPr sz="1500" b="1"/>
            </a:lvl8pPr>
            <a:lvl9pPr marL="3265305" indent="0">
              <a:buNone/>
              <a:defRPr sz="1500" b="1"/>
            </a:lvl9pPr>
          </a:lstStyle>
          <a:p>
            <a:pPr lvl="0"/>
            <a:r>
              <a:rPr lang="ko-KR" altLang="en-US" dirty="0" smtClean="0"/>
              <a:t>마스터 텍스트 스타일을 편집합니다</a:t>
            </a:r>
          </a:p>
        </p:txBody>
      </p:sp>
      <p:sp>
        <p:nvSpPr>
          <p:cNvPr id="23" name="텍스트 개체 틀 2"/>
          <p:cNvSpPr>
            <a:spLocks noGrp="1"/>
          </p:cNvSpPr>
          <p:nvPr>
            <p:ph type="body" idx="15"/>
          </p:nvPr>
        </p:nvSpPr>
        <p:spPr>
          <a:xfrm>
            <a:off x="5364088" y="3939902"/>
            <a:ext cx="3600400" cy="288032"/>
          </a:xfrm>
          <a:ln w="19050">
            <a:solidFill>
              <a:schemeClr val="accent5"/>
            </a:solidFill>
          </a:ln>
        </p:spPr>
        <p:txBody>
          <a:bodyPr anchor="ctr">
            <a:normAutofit/>
          </a:bodyPr>
          <a:lstStyle>
            <a:lvl1pPr marL="0" indent="0">
              <a:buNone/>
              <a:defRPr sz="1600" b="0">
                <a:solidFill>
                  <a:schemeClr val="tx2">
                    <a:lumMod val="75000"/>
                  </a:schemeClr>
                </a:solidFill>
              </a:defRPr>
            </a:lvl1pPr>
            <a:lvl2pPr marL="408163" indent="0">
              <a:buNone/>
              <a:defRPr sz="1800" b="1"/>
            </a:lvl2pPr>
            <a:lvl3pPr marL="816327" indent="0">
              <a:buNone/>
              <a:defRPr sz="1600" b="1"/>
            </a:lvl3pPr>
            <a:lvl4pPr marL="1224489" indent="0">
              <a:buNone/>
              <a:defRPr sz="1500" b="1"/>
            </a:lvl4pPr>
            <a:lvl5pPr marL="1632652" indent="0">
              <a:buNone/>
              <a:defRPr sz="1500" b="1"/>
            </a:lvl5pPr>
            <a:lvl6pPr marL="2040815" indent="0">
              <a:buNone/>
              <a:defRPr sz="1500" b="1"/>
            </a:lvl6pPr>
            <a:lvl7pPr marL="2448979" indent="0">
              <a:buNone/>
              <a:defRPr sz="1500" b="1"/>
            </a:lvl7pPr>
            <a:lvl8pPr marL="2857142" indent="0">
              <a:buNone/>
              <a:defRPr sz="1500" b="1"/>
            </a:lvl8pPr>
            <a:lvl9pPr marL="3265305" indent="0">
              <a:buNone/>
              <a:defRPr sz="1500" b="1"/>
            </a:lvl9pPr>
          </a:lstStyle>
          <a:p>
            <a:pPr lvl="0"/>
            <a:r>
              <a:rPr lang="ko-KR" altLang="en-US" smtClean="0"/>
              <a:t>마스터 텍스트 스타일을 편집합니다</a:t>
            </a:r>
          </a:p>
        </p:txBody>
      </p:sp>
      <p:cxnSp>
        <p:nvCxnSpPr>
          <p:cNvPr id="13" name="직선 연결선 12"/>
          <p:cNvCxnSpPr/>
          <p:nvPr userDrawn="1"/>
        </p:nvCxnSpPr>
        <p:spPr>
          <a:xfrm>
            <a:off x="1031764" y="195486"/>
            <a:ext cx="8120700"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userDrawn="1"/>
        </p:nvCxnSpPr>
        <p:spPr>
          <a:xfrm>
            <a:off x="-18928" y="4893590"/>
            <a:ext cx="7903296"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3637004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제목만">
    <p:spTree>
      <p:nvGrpSpPr>
        <p:cNvPr id="1" name=""/>
        <p:cNvGrpSpPr/>
        <p:nvPr/>
      </p:nvGrpSpPr>
      <p:grpSpPr>
        <a:xfrm>
          <a:off x="0" y="0"/>
          <a:ext cx="0" cy="0"/>
          <a:chOff x="0" y="0"/>
          <a:chExt cx="0" cy="0"/>
        </a:xfrm>
      </p:grpSpPr>
      <p:sp>
        <p:nvSpPr>
          <p:cNvPr id="2" name="제목 1"/>
          <p:cNvSpPr>
            <a:spLocks noGrp="1"/>
          </p:cNvSpPr>
          <p:nvPr>
            <p:ph type="title"/>
          </p:nvPr>
        </p:nvSpPr>
        <p:spPr>
          <a:xfrm>
            <a:off x="539552" y="1570484"/>
            <a:ext cx="8229600" cy="857250"/>
          </a:xfrm>
        </p:spPr>
        <p:txBody>
          <a:bodyPr>
            <a:normAutofit/>
          </a:bodyPr>
          <a:lstStyle>
            <a:lvl1pPr>
              <a:defRPr sz="3200" u="none"/>
            </a:lvl1pPr>
          </a:lstStyle>
          <a:p>
            <a:r>
              <a:rPr lang="ko-KR" altLang="en-US" dirty="0" smtClean="0"/>
              <a:t>마스터 제목 스타일 편집</a:t>
            </a:r>
            <a:endParaRPr lang="ko-KR" altLang="en-US" dirty="0"/>
          </a:p>
        </p:txBody>
      </p:sp>
      <p:cxnSp>
        <p:nvCxnSpPr>
          <p:cNvPr id="10" name="직선 연결선 9"/>
          <p:cNvCxnSpPr/>
          <p:nvPr userDrawn="1"/>
        </p:nvCxnSpPr>
        <p:spPr>
          <a:xfrm>
            <a:off x="1763688" y="2427734"/>
            <a:ext cx="56166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텍스트 개체 틀 2"/>
          <p:cNvSpPr>
            <a:spLocks noGrp="1"/>
          </p:cNvSpPr>
          <p:nvPr>
            <p:ph type="body" idx="1"/>
          </p:nvPr>
        </p:nvSpPr>
        <p:spPr>
          <a:xfrm>
            <a:off x="539552" y="2499742"/>
            <a:ext cx="8208912" cy="479821"/>
          </a:xfrm>
        </p:spPr>
        <p:txBody>
          <a:bodyPr anchor="b">
            <a:normAutofit/>
          </a:bodyPr>
          <a:lstStyle>
            <a:lvl1pPr marL="0" indent="0" algn="ctr">
              <a:buNone/>
              <a:defRPr sz="2000" b="0"/>
            </a:lvl1pPr>
            <a:lvl2pPr marL="408163" indent="0">
              <a:buNone/>
              <a:defRPr sz="1800" b="1"/>
            </a:lvl2pPr>
            <a:lvl3pPr marL="816327" indent="0">
              <a:buNone/>
              <a:defRPr sz="1600" b="1"/>
            </a:lvl3pPr>
            <a:lvl4pPr marL="1224489" indent="0">
              <a:buNone/>
              <a:defRPr sz="1500" b="1"/>
            </a:lvl4pPr>
            <a:lvl5pPr marL="1632652" indent="0">
              <a:buNone/>
              <a:defRPr sz="1500" b="1"/>
            </a:lvl5pPr>
            <a:lvl6pPr marL="2040815" indent="0">
              <a:buNone/>
              <a:defRPr sz="1500" b="1"/>
            </a:lvl6pPr>
            <a:lvl7pPr marL="2448979" indent="0">
              <a:buNone/>
              <a:defRPr sz="1500" b="1"/>
            </a:lvl7pPr>
            <a:lvl8pPr marL="2857142" indent="0">
              <a:buNone/>
              <a:defRPr sz="1500" b="1"/>
            </a:lvl8pPr>
            <a:lvl9pPr marL="3265305" indent="0">
              <a:buNone/>
              <a:defRPr sz="1500" b="1"/>
            </a:lvl9pPr>
          </a:lstStyle>
          <a:p>
            <a:pPr lvl="0"/>
            <a:r>
              <a:rPr lang="ko-KR" altLang="en-US" dirty="0" smtClean="0"/>
              <a:t>마스터 텍스트 스타일을 편집합니다</a:t>
            </a:r>
          </a:p>
        </p:txBody>
      </p:sp>
      <p:pic>
        <p:nvPicPr>
          <p:cNvPr id="14" name="그림 1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028384" y="4651209"/>
            <a:ext cx="1027205" cy="354728"/>
          </a:xfrm>
          <a:prstGeom prst="rect">
            <a:avLst/>
          </a:prstGeom>
        </p:spPr>
      </p:pic>
      <p:cxnSp>
        <p:nvCxnSpPr>
          <p:cNvPr id="8" name="직선 연결선 7"/>
          <p:cNvCxnSpPr/>
          <p:nvPr userDrawn="1"/>
        </p:nvCxnSpPr>
        <p:spPr>
          <a:xfrm>
            <a:off x="1031764" y="195486"/>
            <a:ext cx="8120700"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userDrawn="1"/>
        </p:nvCxnSpPr>
        <p:spPr>
          <a:xfrm>
            <a:off x="-18928" y="4893590"/>
            <a:ext cx="7903296" cy="0"/>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7753697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209942801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2" y="3305176"/>
            <a:ext cx="7772401" cy="1021557"/>
          </a:xfrm>
        </p:spPr>
        <p:txBody>
          <a:bodyPr anchor="t"/>
          <a:lstStyle>
            <a:lvl1pPr algn="l">
              <a:defRPr sz="3600" b="1" cap="all"/>
            </a:lvl1p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722312" y="2180036"/>
            <a:ext cx="7772401" cy="1125140"/>
          </a:xfrm>
        </p:spPr>
        <p:txBody>
          <a:bodyPr anchor="b"/>
          <a:lstStyle>
            <a:lvl1pPr marL="0" indent="0">
              <a:buNone/>
              <a:defRPr sz="1800">
                <a:solidFill>
                  <a:schemeClr val="tx1">
                    <a:tint val="75000"/>
                  </a:schemeClr>
                </a:solidFill>
              </a:defRPr>
            </a:lvl1pPr>
            <a:lvl2pPr marL="408163" indent="0">
              <a:buNone/>
              <a:defRPr sz="1600">
                <a:solidFill>
                  <a:schemeClr val="tx1">
                    <a:tint val="75000"/>
                  </a:schemeClr>
                </a:solidFill>
              </a:defRPr>
            </a:lvl2pPr>
            <a:lvl3pPr marL="816327" indent="0">
              <a:buNone/>
              <a:defRPr sz="1500">
                <a:solidFill>
                  <a:schemeClr val="tx1">
                    <a:tint val="75000"/>
                  </a:schemeClr>
                </a:solidFill>
              </a:defRPr>
            </a:lvl3pPr>
            <a:lvl4pPr marL="1224489" indent="0">
              <a:buNone/>
              <a:defRPr sz="1300">
                <a:solidFill>
                  <a:schemeClr val="tx1">
                    <a:tint val="75000"/>
                  </a:schemeClr>
                </a:solidFill>
              </a:defRPr>
            </a:lvl4pPr>
            <a:lvl5pPr marL="1632652" indent="0">
              <a:buNone/>
              <a:defRPr sz="1300">
                <a:solidFill>
                  <a:schemeClr val="tx1">
                    <a:tint val="75000"/>
                  </a:schemeClr>
                </a:solidFill>
              </a:defRPr>
            </a:lvl5pPr>
            <a:lvl6pPr marL="2040815" indent="0">
              <a:buNone/>
              <a:defRPr sz="1300">
                <a:solidFill>
                  <a:schemeClr val="tx1">
                    <a:tint val="75000"/>
                  </a:schemeClr>
                </a:solidFill>
              </a:defRPr>
            </a:lvl6pPr>
            <a:lvl7pPr marL="2448979" indent="0">
              <a:buNone/>
              <a:defRPr sz="1300">
                <a:solidFill>
                  <a:schemeClr val="tx1">
                    <a:tint val="75000"/>
                  </a:schemeClr>
                </a:solidFill>
              </a:defRPr>
            </a:lvl7pPr>
            <a:lvl8pPr marL="2857142" indent="0">
              <a:buNone/>
              <a:defRPr sz="1300">
                <a:solidFill>
                  <a:schemeClr val="tx1">
                    <a:tint val="75000"/>
                  </a:schemeClr>
                </a:solidFill>
              </a:defRPr>
            </a:lvl8pPr>
            <a:lvl9pPr marL="3265305" indent="0">
              <a:buNone/>
              <a:defRPr sz="13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85517684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200152"/>
            <a:ext cx="4038601" cy="3394472"/>
          </a:xfrm>
        </p:spPr>
        <p:txBody>
          <a:bodyPr/>
          <a:lstStyle>
            <a:lvl1pPr marL="0" indent="0">
              <a:buNone/>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endParaRPr lang="ko-KR" altLang="en-US" dirty="0"/>
          </a:p>
        </p:txBody>
      </p:sp>
      <p:sp>
        <p:nvSpPr>
          <p:cNvPr id="4" name="내용 개체 틀 3"/>
          <p:cNvSpPr>
            <a:spLocks noGrp="1"/>
          </p:cNvSpPr>
          <p:nvPr>
            <p:ph sz="half" idx="2"/>
          </p:nvPr>
        </p:nvSpPr>
        <p:spPr>
          <a:xfrm>
            <a:off x="4648201" y="1200152"/>
            <a:ext cx="4038601" cy="3394472"/>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38678572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151336"/>
            <a:ext cx="4040189" cy="479821"/>
          </a:xfrm>
        </p:spPr>
        <p:txBody>
          <a:bodyPr anchor="b"/>
          <a:lstStyle>
            <a:lvl1pPr marL="0" indent="0">
              <a:buNone/>
              <a:defRPr sz="2100" b="1"/>
            </a:lvl1pPr>
            <a:lvl2pPr marL="408163" indent="0">
              <a:buNone/>
              <a:defRPr sz="1800" b="1"/>
            </a:lvl2pPr>
            <a:lvl3pPr marL="816327" indent="0">
              <a:buNone/>
              <a:defRPr sz="1600" b="1"/>
            </a:lvl3pPr>
            <a:lvl4pPr marL="1224489" indent="0">
              <a:buNone/>
              <a:defRPr sz="1500" b="1"/>
            </a:lvl4pPr>
            <a:lvl5pPr marL="1632652" indent="0">
              <a:buNone/>
              <a:defRPr sz="1500" b="1"/>
            </a:lvl5pPr>
            <a:lvl6pPr marL="2040815" indent="0">
              <a:buNone/>
              <a:defRPr sz="1500" b="1"/>
            </a:lvl6pPr>
            <a:lvl7pPr marL="2448979" indent="0">
              <a:buNone/>
              <a:defRPr sz="1500" b="1"/>
            </a:lvl7pPr>
            <a:lvl8pPr marL="2857142" indent="0">
              <a:buNone/>
              <a:defRPr sz="1500" b="1"/>
            </a:lvl8pPr>
            <a:lvl9pPr marL="3265305" indent="0">
              <a:buNone/>
              <a:defRPr sz="15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1631156"/>
            <a:ext cx="4040189" cy="2963466"/>
          </a:xfrm>
        </p:spPr>
        <p:txBody>
          <a:bodyPr/>
          <a:lstStyle>
            <a:lvl1pPr>
              <a:defRPr sz="21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6" y="1151336"/>
            <a:ext cx="4041775" cy="479821"/>
          </a:xfrm>
        </p:spPr>
        <p:txBody>
          <a:bodyPr anchor="b"/>
          <a:lstStyle>
            <a:lvl1pPr marL="0" indent="0">
              <a:buNone/>
              <a:defRPr sz="2100" b="1"/>
            </a:lvl1pPr>
            <a:lvl2pPr marL="408163" indent="0">
              <a:buNone/>
              <a:defRPr sz="1800" b="1"/>
            </a:lvl2pPr>
            <a:lvl3pPr marL="816327" indent="0">
              <a:buNone/>
              <a:defRPr sz="1600" b="1"/>
            </a:lvl3pPr>
            <a:lvl4pPr marL="1224489" indent="0">
              <a:buNone/>
              <a:defRPr sz="1500" b="1"/>
            </a:lvl4pPr>
            <a:lvl5pPr marL="1632652" indent="0">
              <a:buNone/>
              <a:defRPr sz="1500" b="1"/>
            </a:lvl5pPr>
            <a:lvl6pPr marL="2040815" indent="0">
              <a:buNone/>
              <a:defRPr sz="1500" b="1"/>
            </a:lvl6pPr>
            <a:lvl7pPr marL="2448979" indent="0">
              <a:buNone/>
              <a:defRPr sz="1500" b="1"/>
            </a:lvl7pPr>
            <a:lvl8pPr marL="2857142" indent="0">
              <a:buNone/>
              <a:defRPr sz="1500" b="1"/>
            </a:lvl8pPr>
            <a:lvl9pPr marL="3265305" indent="0">
              <a:buNone/>
              <a:defRPr sz="15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2AFB8C9F-50FD-427D-9C4A-85C88093A9E7}" type="datetimeFigureOut">
              <a:rPr lang="ko-KR" altLang="en-US" smtClean="0"/>
              <a:pPr/>
              <a:t>2017-11-02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26736647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539552" y="267494"/>
            <a:ext cx="8229600" cy="857250"/>
          </a:xfrm>
          <a:prstGeom prst="rect">
            <a:avLst/>
          </a:prstGeom>
        </p:spPr>
        <p:txBody>
          <a:bodyPr vert="horz" lIns="81632" tIns="40816" rIns="81632" bIns="40816"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457202" y="1200152"/>
            <a:ext cx="8229600" cy="3394472"/>
          </a:xfrm>
          <a:prstGeom prst="rect">
            <a:avLst/>
          </a:prstGeom>
        </p:spPr>
        <p:txBody>
          <a:bodyPr vert="horz" lIns="81632" tIns="40816" rIns="81632" bIns="40816"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4767263"/>
            <a:ext cx="2133600" cy="273844"/>
          </a:xfrm>
          <a:prstGeom prst="rect">
            <a:avLst/>
          </a:prstGeom>
        </p:spPr>
        <p:txBody>
          <a:bodyPr vert="horz" lIns="81632" tIns="40816" rIns="81632" bIns="40816" rtlCol="0" anchor="ctr"/>
          <a:lstStyle>
            <a:lvl1pPr algn="l">
              <a:defRPr sz="1000">
                <a:solidFill>
                  <a:schemeClr val="tx1">
                    <a:tint val="75000"/>
                  </a:schemeClr>
                </a:solidFill>
                <a:latin typeface="210 하얀분필 R" pitchFamily="18" charset="-127"/>
                <a:ea typeface="210 하얀분필 R" pitchFamily="18" charset="-127"/>
              </a:defRPr>
            </a:lvl1pPr>
          </a:lstStyle>
          <a:p>
            <a:fld id="{2AFB8C9F-50FD-427D-9C4A-85C88093A9E7}" type="datetimeFigureOut">
              <a:rPr lang="ko-KR" altLang="en-US" smtClean="0"/>
              <a:pPr/>
              <a:t>2017-11-02</a:t>
            </a:fld>
            <a:endParaRPr lang="ko-KR" altLang="en-US"/>
          </a:p>
        </p:txBody>
      </p:sp>
      <p:sp>
        <p:nvSpPr>
          <p:cNvPr id="5" name="바닥글 개체 틀 4"/>
          <p:cNvSpPr>
            <a:spLocks noGrp="1"/>
          </p:cNvSpPr>
          <p:nvPr>
            <p:ph type="ftr" sz="quarter" idx="3"/>
          </p:nvPr>
        </p:nvSpPr>
        <p:spPr>
          <a:xfrm>
            <a:off x="3124201" y="4767263"/>
            <a:ext cx="2895601" cy="273844"/>
          </a:xfrm>
          <a:prstGeom prst="rect">
            <a:avLst/>
          </a:prstGeom>
        </p:spPr>
        <p:txBody>
          <a:bodyPr vert="horz" lIns="81632" tIns="40816" rIns="81632" bIns="40816" rtlCol="0" anchor="ctr"/>
          <a:lstStyle>
            <a:lvl1pPr algn="ctr">
              <a:defRPr sz="1000">
                <a:solidFill>
                  <a:schemeClr val="tx1">
                    <a:tint val="75000"/>
                  </a:schemeClr>
                </a:solidFill>
                <a:latin typeface="210 하얀분필 R" pitchFamily="18" charset="-127"/>
                <a:ea typeface="210 하얀분필 R" pitchFamily="18" charset="-127"/>
              </a:defRPr>
            </a:lvl1pPr>
          </a:lstStyle>
          <a:p>
            <a:endParaRPr lang="ko-KR" altLang="en-US"/>
          </a:p>
        </p:txBody>
      </p:sp>
      <p:sp>
        <p:nvSpPr>
          <p:cNvPr id="6" name="슬라이드 번호 개체 틀 5"/>
          <p:cNvSpPr>
            <a:spLocks noGrp="1"/>
          </p:cNvSpPr>
          <p:nvPr>
            <p:ph type="sldNum" sz="quarter" idx="4"/>
          </p:nvPr>
        </p:nvSpPr>
        <p:spPr>
          <a:xfrm>
            <a:off x="6553201" y="4767263"/>
            <a:ext cx="2133600" cy="273844"/>
          </a:xfrm>
          <a:prstGeom prst="rect">
            <a:avLst/>
          </a:prstGeom>
        </p:spPr>
        <p:txBody>
          <a:bodyPr vert="horz" lIns="81632" tIns="40816" rIns="81632" bIns="40816" rtlCol="0" anchor="ctr"/>
          <a:lstStyle>
            <a:lvl1pPr algn="r">
              <a:defRPr sz="1000">
                <a:solidFill>
                  <a:schemeClr val="tx1">
                    <a:tint val="75000"/>
                  </a:schemeClr>
                </a:solidFill>
                <a:latin typeface="210 하얀분필 R" pitchFamily="18" charset="-127"/>
                <a:ea typeface="210 하얀분필 R" pitchFamily="18" charset="-127"/>
              </a:defRPr>
            </a:lvl1pPr>
          </a:lstStyle>
          <a:p>
            <a:fld id="{FE80E22E-9649-4C5C-8B87-E68EA0A28C4B}" type="slidenum">
              <a:rPr lang="ko-KR" altLang="en-US" smtClean="0"/>
              <a:pPr/>
              <a:t>‹#›</a:t>
            </a:fld>
            <a:endParaRPr lang="ko-KR" altLang="en-US"/>
          </a:p>
        </p:txBody>
      </p:sp>
    </p:spTree>
    <p:extLst>
      <p:ext uri="{BB962C8B-B14F-4D97-AF65-F5344CB8AC3E}">
        <p14:creationId xmlns:p14="http://schemas.microsoft.com/office/powerpoint/2010/main" xmlns="" val="18336295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2" r:id="rId4"/>
    <p:sldLayoutId id="2147483664"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Lst>
  <p:timing>
    <p:tnLst>
      <p:par>
        <p:cTn id="1" dur="indefinite" restart="never" nodeType="tmRoot"/>
      </p:par>
    </p:tnLst>
  </p:timing>
  <p:txStyles>
    <p:titleStyle>
      <a:lvl1pPr algn="ctr" defTabSz="816327" rtl="0" eaLnBrk="1" latinLnBrk="1" hangingPunct="1">
        <a:spcBef>
          <a:spcPct val="0"/>
        </a:spcBef>
        <a:buNone/>
        <a:defRPr sz="3900" kern="1200">
          <a:solidFill>
            <a:schemeClr val="tx1"/>
          </a:solidFill>
          <a:latin typeface="210 하얀분필 R" pitchFamily="18" charset="-127"/>
          <a:ea typeface="210 하얀분필 R" pitchFamily="18" charset="-127"/>
          <a:cs typeface="+mj-cs"/>
        </a:defRPr>
      </a:lvl1pPr>
    </p:titleStyle>
    <p:body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ko-KR"/>
      </a:defPPr>
      <a:lvl1pPr marL="0" algn="l" defTabSz="816327" rtl="0" eaLnBrk="1" latinLnBrk="1" hangingPunct="1">
        <a:defRPr sz="1600" kern="1200">
          <a:solidFill>
            <a:schemeClr val="tx1"/>
          </a:solidFill>
          <a:latin typeface="+mn-lt"/>
          <a:ea typeface="+mn-ea"/>
          <a:cs typeface="+mn-cs"/>
        </a:defRPr>
      </a:lvl1pPr>
      <a:lvl2pPr marL="408163" algn="l" defTabSz="816327" rtl="0" eaLnBrk="1" latinLnBrk="1" hangingPunct="1">
        <a:defRPr sz="1600" kern="1200">
          <a:solidFill>
            <a:schemeClr val="tx1"/>
          </a:solidFill>
          <a:latin typeface="+mn-lt"/>
          <a:ea typeface="+mn-ea"/>
          <a:cs typeface="+mn-cs"/>
        </a:defRPr>
      </a:lvl2pPr>
      <a:lvl3pPr marL="816327" algn="l" defTabSz="816327" rtl="0" eaLnBrk="1" latinLnBrk="1" hangingPunct="1">
        <a:defRPr sz="1600" kern="1200">
          <a:solidFill>
            <a:schemeClr val="tx1"/>
          </a:solidFill>
          <a:latin typeface="+mn-lt"/>
          <a:ea typeface="+mn-ea"/>
          <a:cs typeface="+mn-cs"/>
        </a:defRPr>
      </a:lvl3pPr>
      <a:lvl4pPr marL="1224489" algn="l" defTabSz="816327" rtl="0" eaLnBrk="1" latinLnBrk="1" hangingPunct="1">
        <a:defRPr sz="1600" kern="1200">
          <a:solidFill>
            <a:schemeClr val="tx1"/>
          </a:solidFill>
          <a:latin typeface="+mn-lt"/>
          <a:ea typeface="+mn-ea"/>
          <a:cs typeface="+mn-cs"/>
        </a:defRPr>
      </a:lvl4pPr>
      <a:lvl5pPr marL="1632652" algn="l" defTabSz="816327" rtl="0" eaLnBrk="1" latinLnBrk="1" hangingPunct="1">
        <a:defRPr sz="1600" kern="1200">
          <a:solidFill>
            <a:schemeClr val="tx1"/>
          </a:solidFill>
          <a:latin typeface="+mn-lt"/>
          <a:ea typeface="+mn-ea"/>
          <a:cs typeface="+mn-cs"/>
        </a:defRPr>
      </a:lvl5pPr>
      <a:lvl6pPr marL="2040815" algn="l" defTabSz="816327" rtl="0" eaLnBrk="1" latinLnBrk="1" hangingPunct="1">
        <a:defRPr sz="1600" kern="1200">
          <a:solidFill>
            <a:schemeClr val="tx1"/>
          </a:solidFill>
          <a:latin typeface="+mn-lt"/>
          <a:ea typeface="+mn-ea"/>
          <a:cs typeface="+mn-cs"/>
        </a:defRPr>
      </a:lvl6pPr>
      <a:lvl7pPr marL="2448979" algn="l" defTabSz="816327" rtl="0" eaLnBrk="1" latinLnBrk="1" hangingPunct="1">
        <a:defRPr sz="1600" kern="1200">
          <a:solidFill>
            <a:schemeClr val="tx1"/>
          </a:solidFill>
          <a:latin typeface="+mn-lt"/>
          <a:ea typeface="+mn-ea"/>
          <a:cs typeface="+mn-cs"/>
        </a:defRPr>
      </a:lvl7pPr>
      <a:lvl8pPr marL="2857142" algn="l" defTabSz="816327" rtl="0" eaLnBrk="1" latinLnBrk="1" hangingPunct="1">
        <a:defRPr sz="1600" kern="1200">
          <a:solidFill>
            <a:schemeClr val="tx1"/>
          </a:solidFill>
          <a:latin typeface="+mn-lt"/>
          <a:ea typeface="+mn-ea"/>
          <a:cs typeface="+mn-cs"/>
        </a:defRPr>
      </a:lvl8pPr>
      <a:lvl9pPr marL="3265305" algn="l" defTabSz="816327" rtl="0" eaLnBrk="1" latinLnBrk="1"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wizwiki.net/wiki/doku.php?id=products:wizwiki_w7500:start"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bed.org/handbook/PwmOut" TargetMode="External"/><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hyperlink" Target="https://developer.mbed.org/users/mbed_official/code/mbed/docs/tip/classmbed_1_1PwmOut.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bed.org/teams/IOP/code/Internet-Piano_WIZwiki-W7500/"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hyperlink" Target="http://wizwiki.net/wiki/doku.php?id=products:wizwiki_w7500:start" TargetMode="External"/><Relationship Id="rId7"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izwiki.net/wiki/doku.php?id=products:wizwiki_w7500:start" TargetMode="Externa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gif"/></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mbed.org/handbook/Serial" TargetMode="External"/><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hyperlink" Target="https://developer.mbed.org/users/mbed_official/code/mbed/docs/tip/classmbed_1_1Serial.html"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mbed.org/teams/IOP/code/Camera_FTP_WIZwiki-W7500/"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bed.org/components/CameraC328/"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izwiki.net/wiki/doku.php?id=products:wizwiki_w7500:start" TargetMode="Externa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dn.altools.co.kr/setup/ALFTP533.exe" TargetMode="External"/><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39.jpe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4.jpeg"/><Relationship Id="rId7" Type="http://schemas.openxmlformats.org/officeDocument/2006/relationships/image" Target="../media/image10.png"/><Relationship Id="rId12"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77.jpeg"/><Relationship Id="rId5" Type="http://schemas.openxmlformats.org/officeDocument/2006/relationships/hyperlink" Target="http://wizwiki.net/wiki/doku.php?id=products:wizwiki_w7500:start" TargetMode="External"/><Relationship Id="rId10"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48.jpeg"/></Relationships>
</file>

<file path=ppt/slides/_rels/slide56.xml.rels><?xml version="1.0" encoding="UTF-8" standalone="yes"?>
<Relationships xmlns="http://schemas.openxmlformats.org/package/2006/relationships"><Relationship Id="rId3" Type="http://schemas.openxmlformats.org/officeDocument/2006/relationships/hyperlink" Target="https://dweet.io/" TargetMode="External"/><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developer.mbed.org/teams/IOP/code/dweetIo_CloudService_Helloworld_WIZwiki-/"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5" Type="http://schemas.openxmlformats.org/officeDocument/2006/relationships/hyperlink" Target="http://dweet.io/follow/nameYouWant" TargetMode="Externa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hyperlink" Target="http://wizwiki.net/wiki/doku.php?id=products:wizwiki_w7500:star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hlinkClick r:id="rId3"/>
          </p:cNvPr>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322339" y="1493069"/>
            <a:ext cx="3601589" cy="27348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6"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713499" y="314067"/>
            <a:ext cx="1344126" cy="326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3568" y="3763491"/>
            <a:ext cx="752475" cy="752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rot="21322092">
            <a:off x="6385658" y="878915"/>
            <a:ext cx="890616" cy="369332"/>
          </a:xfrm>
          <a:prstGeom prst="rect">
            <a:avLst/>
          </a:prstGeom>
          <a:noFill/>
        </p:spPr>
        <p:txBody>
          <a:bodyPr wrap="square" rtlCol="0">
            <a:spAutoFit/>
          </a:bodyPr>
          <a:lstStyle/>
          <a:p>
            <a:r>
              <a:rPr lang="en-US" altLang="ko-KR" sz="1800" dirty="0" smtClean="0">
                <a:solidFill>
                  <a:schemeClr val="accent1">
                    <a:lumMod val="75000"/>
                  </a:schemeClr>
                </a:solidFill>
                <a:ea typeface="210 하얀분필 R" panose="02020603020101020101" pitchFamily="18" charset="-127"/>
              </a:rPr>
              <a:t>with</a:t>
            </a:r>
            <a:endParaRPr lang="ko-KR" altLang="en-US" sz="1800" dirty="0">
              <a:solidFill>
                <a:schemeClr val="accent1">
                  <a:lumMod val="75000"/>
                </a:schemeClr>
              </a:solidFill>
              <a:ea typeface="210 하얀분필 R" panose="02020603020101020101" pitchFamily="18" charset="-127"/>
            </a:endParaRPr>
          </a:p>
        </p:txBody>
      </p:sp>
      <p:pic>
        <p:nvPicPr>
          <p:cNvPr id="15" name="그림 1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830769" y="1192353"/>
            <a:ext cx="693560" cy="333880"/>
          </a:xfrm>
          <a:prstGeom prst="rect">
            <a:avLst/>
          </a:prstGeom>
        </p:spPr>
      </p:pic>
      <p:pic>
        <p:nvPicPr>
          <p:cNvPr id="16" name="그림 15"/>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rot="20411356">
            <a:off x="6954520" y="694890"/>
            <a:ext cx="493167" cy="547963"/>
          </a:xfrm>
          <a:prstGeom prst="rect">
            <a:avLst/>
          </a:prstGeom>
        </p:spPr>
      </p:pic>
      <p:sp>
        <p:nvSpPr>
          <p:cNvPr id="18" name="제목 18"/>
          <p:cNvSpPr txBox="1">
            <a:spLocks/>
          </p:cNvSpPr>
          <p:nvPr/>
        </p:nvSpPr>
        <p:spPr>
          <a:xfrm>
            <a:off x="-36512" y="1707654"/>
            <a:ext cx="8518073" cy="2315501"/>
          </a:xfrm>
          <a:prstGeom prst="rect">
            <a:avLst/>
          </a:prstGeom>
        </p:spPr>
        <p:txBody>
          <a:bodyPr vert="horz" lIns="81632" tIns="40816" rIns="81632" bIns="40816" rtlCol="0" anchor="ctr">
            <a:noAutofit/>
          </a:bodyPr>
          <a:lstStyle>
            <a:lvl1pPr algn="ctr" defTabSz="816327" rtl="0" eaLnBrk="1" latinLnBrk="1" hangingPunct="1">
              <a:spcBef>
                <a:spcPct val="0"/>
              </a:spcBef>
              <a:buNone/>
              <a:defRPr sz="3600" kern="1200">
                <a:solidFill>
                  <a:schemeClr val="tx1"/>
                </a:solidFill>
                <a:latin typeface="210 하얀분필 R" pitchFamily="18" charset="-127"/>
                <a:ea typeface="210 하얀분필 R" pitchFamily="18" charset="-127"/>
                <a:cs typeface="+mj-cs"/>
              </a:defRPr>
            </a:lvl1pPr>
          </a:lstStyle>
          <a:p>
            <a:pPr algn="r">
              <a:lnSpc>
                <a:spcPct val="150000"/>
              </a:lnSpc>
            </a:pPr>
            <a:r>
              <a:rPr lang="en-US" altLang="ko-KR" sz="3200" b="1" dirty="0" smtClean="0">
                <a:latin typeface="+mj-lt"/>
              </a:rPr>
              <a:t>      </a:t>
            </a:r>
            <a:r>
              <a:rPr lang="en-US" sz="3200" dirty="0" smtClean="0">
                <a:latin typeface="+mj-lt"/>
                <a:cs typeface="Arial"/>
              </a:rPr>
              <a:t>Start </a:t>
            </a:r>
            <a:r>
              <a:rPr lang="en-US" sz="3200" dirty="0" err="1" smtClean="0">
                <a:latin typeface="+mj-lt"/>
                <a:cs typeface="Arial"/>
              </a:rPr>
              <a:t>IoT</a:t>
            </a:r>
            <a:r>
              <a:rPr lang="en-US" sz="3200" dirty="0" smtClean="0">
                <a:latin typeface="+mj-lt"/>
                <a:cs typeface="Arial"/>
              </a:rPr>
              <a:t> Device </a:t>
            </a:r>
            <a:br>
              <a:rPr lang="en-US" sz="3200" dirty="0" smtClean="0">
                <a:latin typeface="+mj-lt"/>
                <a:cs typeface="Arial"/>
              </a:rPr>
            </a:br>
            <a:r>
              <a:rPr lang="en-US" sz="3200" dirty="0" smtClean="0">
                <a:latin typeface="+mj-lt"/>
                <a:cs typeface="Malgun Gothic"/>
              </a:rPr>
              <a:t>development </a:t>
            </a:r>
            <a:br>
              <a:rPr lang="en-US" sz="3200" dirty="0" smtClean="0">
                <a:latin typeface="+mj-lt"/>
                <a:cs typeface="Malgun Gothic"/>
              </a:rPr>
            </a:br>
            <a:r>
              <a:rPr lang="en-US" sz="3200" dirty="0" smtClean="0">
                <a:latin typeface="+mj-lt"/>
                <a:cs typeface="Malgun Gothic"/>
              </a:rPr>
              <a:t>with </a:t>
            </a:r>
            <a:r>
              <a:rPr lang="en-US" sz="3200" dirty="0" smtClean="0">
                <a:latin typeface="+mj-lt"/>
                <a:cs typeface="Arial"/>
              </a:rPr>
              <a:t>WIZwiki-W7500</a:t>
            </a:r>
            <a:r>
              <a:rPr lang="en-US" altLang="ko-KR" sz="3200" dirty="0" smtClean="0">
                <a:latin typeface="+mj-lt"/>
              </a:rPr>
              <a:t/>
            </a:r>
            <a:br>
              <a:rPr lang="en-US" altLang="ko-KR" sz="3200" dirty="0" smtClean="0">
                <a:latin typeface="+mj-lt"/>
              </a:rPr>
            </a:br>
            <a:r>
              <a:rPr lang="en-US" altLang="ko-KR" sz="3200" dirty="0" smtClean="0">
                <a:latin typeface="+mj-lt"/>
              </a:rPr>
              <a:t>					</a:t>
            </a:r>
            <a:r>
              <a:rPr lang="en-US" altLang="ko-KR" sz="3200" dirty="0" smtClean="0">
                <a:latin typeface="+mj-lt"/>
              </a:rPr>
              <a:t> </a:t>
            </a:r>
            <a:r>
              <a:rPr lang="en-US" altLang="ko-KR" sz="2000" dirty="0" smtClean="0">
                <a:latin typeface="+mj-lt"/>
              </a:rPr>
              <a:t>(Internet Piano &amp; FTP &amp; Cloud)</a:t>
            </a:r>
            <a:endParaRPr lang="ko-KR" altLang="en-US" sz="3200" dirty="0">
              <a:latin typeface="+mj-lt"/>
            </a:endParaRPr>
          </a:p>
        </p:txBody>
      </p:sp>
      <p:pic>
        <p:nvPicPr>
          <p:cNvPr id="20" name="그림 19"/>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3131840" y="843558"/>
            <a:ext cx="1258917" cy="1112117"/>
          </a:xfrm>
          <a:prstGeom prst="rect">
            <a:avLst/>
          </a:prstGeom>
        </p:spPr>
      </p:pic>
    </p:spTree>
    <p:extLst>
      <p:ext uri="{BB962C8B-B14F-4D97-AF65-F5344CB8AC3E}">
        <p14:creationId xmlns:p14="http://schemas.microsoft.com/office/powerpoint/2010/main" xmlns="" val="2187353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내용 개체 틀 18"/>
          <p:cNvPicPr>
            <a:picLocks noGrp="1" noChangeAspect="1"/>
          </p:cNvPicPr>
          <p:nvPr>
            <p:ph sz="half" idx="1"/>
          </p:nvPr>
        </p:nvPicPr>
        <p:blipFill rotWithShape="1">
          <a:blip r:embed="rId2" cstate="print">
            <a:extLst>
              <a:ext uri="{28A0092B-C50C-407E-A947-70E740481C1C}">
                <a14:useLocalDpi xmlns:a14="http://schemas.microsoft.com/office/drawing/2010/main" xmlns="" val="0"/>
              </a:ext>
            </a:extLst>
          </a:blip>
          <a:srcRect t="15021"/>
          <a:stretch/>
        </p:blipFill>
        <p:spPr>
          <a:xfrm>
            <a:off x="473165" y="2251748"/>
            <a:ext cx="5538995" cy="1976186"/>
          </a:xfrm>
        </p:spPr>
      </p:pic>
      <p:cxnSp>
        <p:nvCxnSpPr>
          <p:cNvPr id="30" name="직선 연결선 29"/>
          <p:cNvCxnSpPr>
            <a:stCxn id="34" idx="3"/>
            <a:endCxn id="14" idx="1"/>
          </p:cNvCxnSpPr>
          <p:nvPr/>
        </p:nvCxnSpPr>
        <p:spPr>
          <a:xfrm flipV="1">
            <a:off x="3981256" y="2367844"/>
            <a:ext cx="1022792" cy="37156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a:stCxn id="35" idx="3"/>
            <a:endCxn id="15" idx="1"/>
          </p:cNvCxnSpPr>
          <p:nvPr/>
        </p:nvCxnSpPr>
        <p:spPr>
          <a:xfrm flipV="1">
            <a:off x="3981256" y="2915805"/>
            <a:ext cx="1022792" cy="1011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a:stCxn id="36" idx="3"/>
            <a:endCxn id="16" idx="1"/>
          </p:cNvCxnSpPr>
          <p:nvPr/>
        </p:nvCxnSpPr>
        <p:spPr>
          <a:xfrm>
            <a:off x="3981256" y="3290888"/>
            <a:ext cx="1022792" cy="21696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a:stCxn id="37" idx="3"/>
            <a:endCxn id="17" idx="1"/>
          </p:cNvCxnSpPr>
          <p:nvPr/>
        </p:nvCxnSpPr>
        <p:spPr>
          <a:xfrm>
            <a:off x="3981256" y="3568948"/>
            <a:ext cx="1022792" cy="510598"/>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489747" y="2611787"/>
            <a:ext cx="3491509" cy="255237"/>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35" name="직사각형 34"/>
          <p:cNvSpPr/>
          <p:nvPr/>
        </p:nvSpPr>
        <p:spPr>
          <a:xfrm>
            <a:off x="489747" y="2886075"/>
            <a:ext cx="3491509" cy="26173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36" name="직사각형 35"/>
          <p:cNvSpPr/>
          <p:nvPr/>
        </p:nvSpPr>
        <p:spPr>
          <a:xfrm>
            <a:off x="489747" y="3167062"/>
            <a:ext cx="3491509" cy="24765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37" name="직사각형 36"/>
          <p:cNvSpPr/>
          <p:nvPr/>
        </p:nvSpPr>
        <p:spPr>
          <a:xfrm>
            <a:off x="489747" y="3435846"/>
            <a:ext cx="3491509" cy="266204"/>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46" name="TextBox 45"/>
          <p:cNvSpPr txBox="1"/>
          <p:nvPr/>
        </p:nvSpPr>
        <p:spPr>
          <a:xfrm>
            <a:off x="395536" y="1466400"/>
            <a:ext cx="5162373" cy="313262"/>
          </a:xfrm>
          <a:prstGeom prst="rect">
            <a:avLst/>
          </a:prstGeom>
          <a:noFill/>
        </p:spPr>
        <p:txBody>
          <a:bodyPr wrap="square" lIns="81632" tIns="40816" rIns="81632" bIns="40816" rtlCol="0">
            <a:spAutoFit/>
          </a:bodyPr>
          <a:lstStyle/>
          <a:p>
            <a:r>
              <a:rPr lang="en-US" altLang="ko-KR" sz="1500" dirty="0">
                <a:solidFill>
                  <a:schemeClr val="tx2">
                    <a:lumMod val="75000"/>
                  </a:schemeClr>
                </a:solidFill>
                <a:latin typeface="+mj-lt"/>
                <a:ea typeface="210 하얀분필 R" pitchFamily="18" charset="-127"/>
                <a:hlinkClick r:id="rId3"/>
              </a:rPr>
              <a:t>https://developer.mbed.org/handbook/PwmOut</a:t>
            </a:r>
            <a:endParaRPr lang="ko-KR" altLang="en-US" sz="1500" dirty="0">
              <a:solidFill>
                <a:schemeClr val="tx2">
                  <a:lumMod val="75000"/>
                </a:schemeClr>
              </a:solidFill>
              <a:latin typeface="+mj-lt"/>
              <a:ea typeface="210 하얀분필 R" pitchFamily="18" charset="-127"/>
            </a:endParaRPr>
          </a:p>
        </p:txBody>
      </p:sp>
      <p:sp>
        <p:nvSpPr>
          <p:cNvPr id="11" name="제목 10"/>
          <p:cNvSpPr>
            <a:spLocks noGrp="1"/>
          </p:cNvSpPr>
          <p:nvPr>
            <p:ph type="ctrTitle"/>
          </p:nvPr>
        </p:nvSpPr>
        <p:spPr>
          <a:xfrm>
            <a:off x="36512" y="317103"/>
            <a:ext cx="9144000" cy="670471"/>
          </a:xfrm>
        </p:spPr>
        <p:txBody>
          <a:bodyPr>
            <a:normAutofit/>
          </a:bodyPr>
          <a:lstStyle/>
          <a:p>
            <a:pPr marL="0" indent="0">
              <a:buNone/>
            </a:pPr>
            <a:r>
              <a:rPr lang="en-US" altLang="ko-KR" dirty="0">
                <a:latin typeface="+mj-lt"/>
              </a:rPr>
              <a:t>2</a:t>
            </a:r>
            <a:r>
              <a:rPr lang="en-US" altLang="ko-KR" dirty="0" smtClean="0">
                <a:latin typeface="+mj-lt"/>
              </a:rPr>
              <a:t>. Theory of PWM - PWM </a:t>
            </a:r>
            <a:r>
              <a:rPr lang="en-US" altLang="ko-KR" dirty="0" err="1">
                <a:latin typeface="+mj-lt"/>
              </a:rPr>
              <a:t>mbed</a:t>
            </a:r>
            <a:r>
              <a:rPr lang="en-US" altLang="ko-KR" dirty="0">
                <a:latin typeface="+mj-lt"/>
              </a:rPr>
              <a:t> </a:t>
            </a:r>
            <a:r>
              <a:rPr lang="en-US" altLang="ko-KR" dirty="0" smtClean="0">
                <a:latin typeface="+mj-lt"/>
              </a:rPr>
              <a:t>Library</a:t>
            </a:r>
            <a:endParaRPr lang="ko-KR" altLang="en-US" dirty="0">
              <a:latin typeface="+mj-lt"/>
            </a:endParaRPr>
          </a:p>
        </p:txBody>
      </p:sp>
      <p:sp>
        <p:nvSpPr>
          <p:cNvPr id="12" name="부제목 11"/>
          <p:cNvSpPr>
            <a:spLocks noGrp="1"/>
          </p:cNvSpPr>
          <p:nvPr>
            <p:ph type="subTitle" idx="10"/>
          </p:nvPr>
        </p:nvSpPr>
        <p:spPr/>
        <p:txBody>
          <a:bodyPr/>
          <a:lstStyle/>
          <a:p>
            <a:r>
              <a:rPr lang="en-US" altLang="ko-KR" dirty="0">
                <a:latin typeface="+mj-lt"/>
              </a:rPr>
              <a:t>PWM Functions in </a:t>
            </a:r>
            <a:r>
              <a:rPr lang="en-US" altLang="ko-KR" dirty="0" err="1">
                <a:latin typeface="+mj-lt"/>
              </a:rPr>
              <a:t>mbed</a:t>
            </a:r>
            <a:r>
              <a:rPr lang="en-US" altLang="ko-KR" dirty="0">
                <a:latin typeface="+mj-lt"/>
              </a:rPr>
              <a:t> Library - </a:t>
            </a:r>
            <a:r>
              <a:rPr lang="en-US" altLang="ko-KR" dirty="0" smtClean="0">
                <a:latin typeface="+mj-lt"/>
              </a:rPr>
              <a:t>1</a:t>
            </a:r>
            <a:endParaRPr lang="en-US" altLang="ko-KR" dirty="0">
              <a:latin typeface="+mj-lt"/>
            </a:endParaRPr>
          </a:p>
        </p:txBody>
      </p:sp>
      <p:sp>
        <p:nvSpPr>
          <p:cNvPr id="14" name="텍스트 개체 틀 13"/>
          <p:cNvSpPr>
            <a:spLocks noGrp="1"/>
          </p:cNvSpPr>
          <p:nvPr>
            <p:ph type="body" idx="11"/>
          </p:nvPr>
        </p:nvSpPr>
        <p:spPr>
          <a:xfrm>
            <a:off x="5004048" y="2235945"/>
            <a:ext cx="1944216" cy="263797"/>
          </a:xfrm>
        </p:spPr>
        <p:txBody>
          <a:bodyPr>
            <a:noAutofit/>
          </a:bodyPr>
          <a:lstStyle/>
          <a:p>
            <a:r>
              <a:rPr lang="en-US" altLang="ko-KR" sz="1200" dirty="0" smtClean="0">
                <a:latin typeface="+mj-lt"/>
              </a:rPr>
              <a:t>Declare PWM </a:t>
            </a:r>
            <a:r>
              <a:rPr lang="en-US" altLang="ko-KR" sz="1200" dirty="0">
                <a:latin typeface="+mj-lt"/>
              </a:rPr>
              <a:t>Output </a:t>
            </a:r>
            <a:r>
              <a:rPr lang="en-US" altLang="ko-KR" sz="1200" dirty="0" smtClean="0">
                <a:latin typeface="+mj-lt"/>
              </a:rPr>
              <a:t>pin</a:t>
            </a:r>
            <a:endParaRPr lang="ko-KR" altLang="en-US" sz="1200" dirty="0">
              <a:latin typeface="+mj-lt"/>
            </a:endParaRPr>
          </a:p>
        </p:txBody>
      </p:sp>
      <p:sp>
        <p:nvSpPr>
          <p:cNvPr id="15" name="텍스트 개체 틀 14"/>
          <p:cNvSpPr>
            <a:spLocks noGrp="1"/>
          </p:cNvSpPr>
          <p:nvPr>
            <p:ph type="body" idx="12"/>
          </p:nvPr>
        </p:nvSpPr>
        <p:spPr>
          <a:xfrm>
            <a:off x="5004048" y="2611787"/>
            <a:ext cx="3096344" cy="608035"/>
          </a:xfrm>
        </p:spPr>
        <p:txBody>
          <a:bodyPr>
            <a:noAutofit/>
          </a:bodyPr>
          <a:lstStyle/>
          <a:p>
            <a:r>
              <a:rPr lang="en-US" altLang="ko-KR" sz="1400" dirty="0" smtClean="0">
                <a:latin typeface="+mj-lt"/>
              </a:rPr>
              <a:t>Set duty-cycle of </a:t>
            </a:r>
            <a:r>
              <a:rPr lang="en-US" altLang="ko-KR" sz="1400" dirty="0" smtClean="0">
                <a:solidFill>
                  <a:srgbClr val="1F497D">
                    <a:lumMod val="75000"/>
                  </a:srgbClr>
                </a:solidFill>
                <a:latin typeface="맑은 고딕"/>
              </a:rPr>
              <a:t>PWM Output</a:t>
            </a:r>
            <a:endParaRPr lang="ko-KR" altLang="en-US" sz="1400" dirty="0">
              <a:latin typeface="+mj-lt"/>
            </a:endParaRPr>
          </a:p>
          <a:p>
            <a:r>
              <a:rPr lang="en-US" altLang="ko-KR" sz="1400" dirty="0" smtClean="0">
                <a:latin typeface="+mj-lt"/>
              </a:rPr>
              <a:t>Enter a value between 0.0f and 1.0f</a:t>
            </a:r>
            <a:endParaRPr lang="ko-KR" altLang="en-US" sz="1400" dirty="0">
              <a:latin typeface="+mj-lt"/>
            </a:endParaRPr>
          </a:p>
        </p:txBody>
      </p:sp>
      <p:sp>
        <p:nvSpPr>
          <p:cNvPr id="16" name="텍스트 개체 틀 15"/>
          <p:cNvSpPr>
            <a:spLocks noGrp="1"/>
          </p:cNvSpPr>
          <p:nvPr>
            <p:ph type="body" idx="13"/>
          </p:nvPr>
        </p:nvSpPr>
        <p:spPr>
          <a:xfrm>
            <a:off x="5004048" y="3363838"/>
            <a:ext cx="3456384" cy="288032"/>
          </a:xfrm>
        </p:spPr>
        <p:txBody>
          <a:bodyPr>
            <a:noAutofit/>
          </a:bodyPr>
          <a:lstStyle/>
          <a:p>
            <a:r>
              <a:rPr lang="en-US" altLang="ko-KR" sz="1200" dirty="0" smtClean="0">
                <a:latin typeface="+mj-lt"/>
              </a:rPr>
              <a:t>Read current value of PWM </a:t>
            </a:r>
            <a:r>
              <a:rPr lang="en-US" altLang="ko-KR" sz="1200" dirty="0">
                <a:latin typeface="+mj-lt"/>
              </a:rPr>
              <a:t>Output </a:t>
            </a:r>
            <a:r>
              <a:rPr lang="en-US" altLang="ko-KR" sz="1200" dirty="0" smtClean="0">
                <a:latin typeface="+mj-lt"/>
              </a:rPr>
              <a:t>duty-cycle</a:t>
            </a:r>
            <a:endParaRPr lang="en-US" altLang="ko-KR" sz="1200" dirty="0">
              <a:latin typeface="+mj-lt"/>
            </a:endParaRPr>
          </a:p>
        </p:txBody>
      </p:sp>
      <p:sp>
        <p:nvSpPr>
          <p:cNvPr id="17" name="텍스트 개체 틀 16"/>
          <p:cNvSpPr>
            <a:spLocks noGrp="1"/>
          </p:cNvSpPr>
          <p:nvPr>
            <p:ph type="body" idx="14"/>
          </p:nvPr>
        </p:nvSpPr>
        <p:spPr>
          <a:xfrm>
            <a:off x="5004048" y="3787141"/>
            <a:ext cx="2592288" cy="584810"/>
          </a:xfrm>
        </p:spPr>
        <p:txBody>
          <a:bodyPr>
            <a:noAutofit/>
          </a:bodyPr>
          <a:lstStyle/>
          <a:p>
            <a:r>
              <a:rPr lang="en-US" altLang="ko-KR" sz="1200" dirty="0" smtClean="0">
                <a:latin typeface="+mj-lt"/>
              </a:rPr>
              <a:t>Set period of PWM Output</a:t>
            </a:r>
            <a:endParaRPr lang="ko-KR" altLang="en-US" sz="1200" dirty="0">
              <a:latin typeface="+mj-lt"/>
            </a:endParaRPr>
          </a:p>
          <a:p>
            <a:r>
              <a:rPr lang="en-US" altLang="ko-KR" sz="1200" dirty="0" smtClean="0">
                <a:latin typeface="+mj-lt"/>
              </a:rPr>
              <a:t>Default value is</a:t>
            </a:r>
            <a:r>
              <a:rPr lang="ko-KR" altLang="en-US" sz="1200" dirty="0" smtClean="0">
                <a:latin typeface="+mj-lt"/>
              </a:rPr>
              <a:t> </a:t>
            </a:r>
            <a:r>
              <a:rPr lang="en-US" altLang="ko-KR" sz="1200" dirty="0" smtClean="0">
                <a:latin typeface="+mj-lt"/>
              </a:rPr>
              <a:t>microseconds</a:t>
            </a:r>
            <a:endParaRPr lang="en-US" altLang="ko-KR" sz="1200" dirty="0">
              <a:latin typeface="+mj-lt"/>
            </a:endParaRPr>
          </a:p>
        </p:txBody>
      </p:sp>
      <p:sp>
        <p:nvSpPr>
          <p:cNvPr id="18" name="TextBox 17"/>
          <p:cNvSpPr txBox="1"/>
          <p:nvPr/>
        </p:nvSpPr>
        <p:spPr>
          <a:xfrm>
            <a:off x="395536" y="1707654"/>
            <a:ext cx="5148064" cy="544094"/>
          </a:xfrm>
          <a:prstGeom prst="rect">
            <a:avLst/>
          </a:prstGeom>
          <a:noFill/>
        </p:spPr>
        <p:txBody>
          <a:bodyPr wrap="square" lIns="81632" tIns="40816" rIns="81632" bIns="40816" rtlCol="0">
            <a:spAutoFit/>
          </a:bodyPr>
          <a:lstStyle/>
          <a:p>
            <a:r>
              <a:rPr lang="en-US" altLang="ko-KR" sz="1500" dirty="0">
                <a:solidFill>
                  <a:schemeClr val="tx2">
                    <a:lumMod val="75000"/>
                  </a:schemeClr>
                </a:solidFill>
                <a:latin typeface="+mj-lt"/>
                <a:ea typeface="a아띠" pitchFamily="18" charset="-127"/>
                <a:hlinkClick r:id="rId4"/>
              </a:rPr>
              <a:t>https://developer.mbed.org/users/mbed_official/code/mbed/docs/tip/classmbed_1_1PwmOut.html</a:t>
            </a:r>
            <a:endParaRPr lang="ko-KR" altLang="en-US" sz="1500" dirty="0">
              <a:solidFill>
                <a:schemeClr val="tx2">
                  <a:lumMod val="75000"/>
                </a:schemeClr>
              </a:solidFill>
              <a:latin typeface="+mj-lt"/>
              <a:ea typeface="a아띠" pitchFamily="18" charset="-127"/>
            </a:endParaRPr>
          </a:p>
        </p:txBody>
      </p:sp>
      <p:sp>
        <p:nvSpPr>
          <p:cNvPr id="20" name="오른쪽 화살표 19"/>
          <p:cNvSpPr/>
          <p:nvPr/>
        </p:nvSpPr>
        <p:spPr>
          <a:xfrm flipH="1">
            <a:off x="5508104" y="1491630"/>
            <a:ext cx="195096"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21" name="TextBox 20"/>
          <p:cNvSpPr txBox="1"/>
          <p:nvPr/>
        </p:nvSpPr>
        <p:spPr>
          <a:xfrm>
            <a:off x="5716380" y="1450902"/>
            <a:ext cx="1375900" cy="267095"/>
          </a:xfrm>
          <a:prstGeom prst="rect">
            <a:avLst/>
          </a:prstGeom>
          <a:noFill/>
        </p:spPr>
        <p:txBody>
          <a:bodyPr wrap="square" lIns="81632" tIns="40816" rIns="81632" bIns="40816" rtlCol="0">
            <a:spAutoFit/>
          </a:bodyPr>
          <a:lstStyle/>
          <a:p>
            <a:r>
              <a:rPr lang="en-US" altLang="ko-KR" sz="1200" dirty="0" smtClean="0">
                <a:solidFill>
                  <a:schemeClr val="tx2">
                    <a:lumMod val="75000"/>
                  </a:schemeClr>
                </a:solidFill>
                <a:latin typeface="+mj-lt"/>
                <a:ea typeface="210 하얀분필 R" pitchFamily="18" charset="-127"/>
              </a:rPr>
              <a:t>Link for example</a:t>
            </a:r>
            <a:endParaRPr lang="ko-KR" altLang="en-US" sz="1200" dirty="0">
              <a:solidFill>
                <a:schemeClr val="tx2">
                  <a:lumMod val="75000"/>
                </a:schemeClr>
              </a:solidFill>
              <a:latin typeface="+mj-lt"/>
              <a:ea typeface="210 하얀분필 R" pitchFamily="18" charset="-127"/>
            </a:endParaRPr>
          </a:p>
        </p:txBody>
      </p:sp>
      <p:sp>
        <p:nvSpPr>
          <p:cNvPr id="22" name="TextBox 21"/>
          <p:cNvSpPr txBox="1"/>
          <p:nvPr/>
        </p:nvSpPr>
        <p:spPr>
          <a:xfrm>
            <a:off x="5724128" y="1779662"/>
            <a:ext cx="3024336" cy="267095"/>
          </a:xfrm>
          <a:prstGeom prst="rect">
            <a:avLst/>
          </a:prstGeom>
          <a:noFill/>
        </p:spPr>
        <p:txBody>
          <a:bodyPr wrap="square" lIns="81632" tIns="40816" rIns="81632" bIns="40816" rtlCol="0">
            <a:spAutoFit/>
          </a:bodyPr>
          <a:lstStyle/>
          <a:p>
            <a:r>
              <a:rPr lang="en-US" altLang="ko-KR" sz="1200" dirty="0" smtClean="0">
                <a:solidFill>
                  <a:schemeClr val="tx2">
                    <a:lumMod val="75000"/>
                  </a:schemeClr>
                </a:solidFill>
                <a:latin typeface="+mj-lt"/>
                <a:ea typeface="210 하얀분필 R" pitchFamily="18" charset="-127"/>
              </a:rPr>
              <a:t>Link for function description</a:t>
            </a:r>
            <a:endParaRPr lang="ko-KR" altLang="en-US" sz="1200" dirty="0">
              <a:solidFill>
                <a:schemeClr val="tx2">
                  <a:lumMod val="75000"/>
                </a:schemeClr>
              </a:solidFill>
              <a:latin typeface="+mj-lt"/>
              <a:ea typeface="210 하얀분필 R" pitchFamily="18" charset="-127"/>
            </a:endParaRPr>
          </a:p>
        </p:txBody>
      </p:sp>
      <p:sp>
        <p:nvSpPr>
          <p:cNvPr id="23" name="오른쪽 화살표 22"/>
          <p:cNvSpPr/>
          <p:nvPr/>
        </p:nvSpPr>
        <p:spPr>
          <a:xfrm flipH="1">
            <a:off x="5508104" y="1824286"/>
            <a:ext cx="204323"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Tree>
    <p:extLst>
      <p:ext uri="{BB962C8B-B14F-4D97-AF65-F5344CB8AC3E}">
        <p14:creationId xmlns:p14="http://schemas.microsoft.com/office/powerpoint/2010/main" xmlns="" val="614362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내용 개체 틀 18"/>
          <p:cNvPicPr>
            <a:picLocks noGrp="1" noChangeAspect="1"/>
          </p:cNvPicPr>
          <p:nvPr>
            <p:ph sz="half" idx="1"/>
          </p:nvPr>
        </p:nvPicPr>
        <p:blipFill>
          <a:blip r:embed="rId2" cstate="print">
            <a:extLst>
              <a:ext uri="{28A0092B-C50C-407E-A947-70E740481C1C}">
                <a14:useLocalDpi xmlns:a14="http://schemas.microsoft.com/office/drawing/2010/main" xmlns="" val="0"/>
              </a:ext>
            </a:extLst>
          </a:blip>
          <a:stretch>
            <a:fillRect/>
          </a:stretch>
        </p:blipFill>
        <p:spPr>
          <a:xfrm>
            <a:off x="478774" y="1707654"/>
            <a:ext cx="5965434" cy="1512168"/>
          </a:xfrm>
        </p:spPr>
      </p:pic>
      <p:cxnSp>
        <p:nvCxnSpPr>
          <p:cNvPr id="30" name="직선 연결선 29"/>
          <p:cNvCxnSpPr>
            <a:stCxn id="34" idx="3"/>
            <a:endCxn id="14" idx="1"/>
          </p:cNvCxnSpPr>
          <p:nvPr/>
        </p:nvCxnSpPr>
        <p:spPr>
          <a:xfrm flipV="1">
            <a:off x="3981256" y="1827736"/>
            <a:ext cx="1382832" cy="1668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a:stCxn id="35" idx="3"/>
            <a:endCxn id="16" idx="1"/>
          </p:cNvCxnSpPr>
          <p:nvPr/>
        </p:nvCxnSpPr>
        <p:spPr>
          <a:xfrm>
            <a:off x="3981256" y="2430909"/>
            <a:ext cx="1382832" cy="68833"/>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489747" y="1693163"/>
            <a:ext cx="3491509" cy="30252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35" name="직사각형 34"/>
          <p:cNvSpPr/>
          <p:nvPr/>
        </p:nvSpPr>
        <p:spPr>
          <a:xfrm>
            <a:off x="489747" y="2283718"/>
            <a:ext cx="3491509" cy="294382"/>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1" name="제목 10"/>
          <p:cNvSpPr>
            <a:spLocks noGrp="1"/>
          </p:cNvSpPr>
          <p:nvPr>
            <p:ph type="ctrTitle"/>
          </p:nvPr>
        </p:nvSpPr>
        <p:spPr>
          <a:xfrm>
            <a:off x="36512" y="317103"/>
            <a:ext cx="9144000" cy="670471"/>
          </a:xfrm>
        </p:spPr>
        <p:txBody>
          <a:bodyPr>
            <a:normAutofit/>
          </a:bodyPr>
          <a:lstStyle/>
          <a:p>
            <a:pPr marL="0" indent="0">
              <a:buNone/>
            </a:pPr>
            <a:r>
              <a:rPr lang="en-US" altLang="ko-KR" dirty="0">
                <a:latin typeface="+mj-lt"/>
              </a:rPr>
              <a:t>2</a:t>
            </a:r>
            <a:r>
              <a:rPr lang="en-US" altLang="ko-KR" dirty="0" smtClean="0">
                <a:latin typeface="+mj-lt"/>
              </a:rPr>
              <a:t>.  Theory of PWM</a:t>
            </a:r>
            <a:r>
              <a:rPr lang="ko-KR" altLang="en-US" dirty="0" smtClean="0">
                <a:latin typeface="+mj-lt"/>
              </a:rPr>
              <a:t> </a:t>
            </a:r>
            <a:r>
              <a:rPr lang="en-US" altLang="ko-KR" dirty="0">
                <a:latin typeface="+mj-lt"/>
              </a:rPr>
              <a:t>-</a:t>
            </a:r>
            <a:r>
              <a:rPr lang="en-US" altLang="ko-KR" dirty="0" smtClean="0">
                <a:latin typeface="+mj-lt"/>
              </a:rPr>
              <a:t> PWM </a:t>
            </a:r>
            <a:r>
              <a:rPr lang="en-US" altLang="ko-KR" dirty="0" err="1" smtClean="0">
                <a:latin typeface="+mj-lt"/>
              </a:rPr>
              <a:t>mbed</a:t>
            </a:r>
            <a:r>
              <a:rPr lang="en-US" altLang="ko-KR" dirty="0" smtClean="0">
                <a:latin typeface="+mj-lt"/>
              </a:rPr>
              <a:t> Library</a:t>
            </a:r>
            <a:endParaRPr lang="ko-KR" altLang="en-US" dirty="0">
              <a:latin typeface="+mj-lt"/>
            </a:endParaRPr>
          </a:p>
        </p:txBody>
      </p:sp>
      <p:sp>
        <p:nvSpPr>
          <p:cNvPr id="12" name="부제목 11"/>
          <p:cNvSpPr>
            <a:spLocks noGrp="1"/>
          </p:cNvSpPr>
          <p:nvPr>
            <p:ph type="subTitle" idx="10"/>
          </p:nvPr>
        </p:nvSpPr>
        <p:spPr/>
        <p:txBody>
          <a:bodyPr/>
          <a:lstStyle/>
          <a:p>
            <a:pPr marL="0" indent="0">
              <a:buNone/>
            </a:pPr>
            <a:r>
              <a:rPr lang="en-US" altLang="ko-KR" dirty="0" smtClean="0">
                <a:latin typeface="+mj-lt"/>
              </a:rPr>
              <a:t>2)    PWM </a:t>
            </a:r>
            <a:r>
              <a:rPr lang="en-US" altLang="ko-KR" dirty="0">
                <a:latin typeface="+mj-lt"/>
              </a:rPr>
              <a:t>Functions in </a:t>
            </a:r>
            <a:r>
              <a:rPr lang="en-US" altLang="ko-KR" dirty="0" err="1">
                <a:latin typeface="+mj-lt"/>
              </a:rPr>
              <a:t>mbed</a:t>
            </a:r>
            <a:r>
              <a:rPr lang="en-US" altLang="ko-KR" dirty="0">
                <a:latin typeface="+mj-lt"/>
              </a:rPr>
              <a:t> Library - 2</a:t>
            </a:r>
          </a:p>
          <a:p>
            <a:endParaRPr lang="ko-KR" altLang="en-US" dirty="0">
              <a:latin typeface="+mj-lt"/>
            </a:endParaRPr>
          </a:p>
        </p:txBody>
      </p:sp>
      <p:sp>
        <p:nvSpPr>
          <p:cNvPr id="14" name="텍스트 개체 틀 13"/>
          <p:cNvSpPr>
            <a:spLocks noGrp="1"/>
          </p:cNvSpPr>
          <p:nvPr>
            <p:ph type="body" idx="11"/>
          </p:nvPr>
        </p:nvSpPr>
        <p:spPr>
          <a:xfrm>
            <a:off x="5364088" y="1684020"/>
            <a:ext cx="2304256" cy="287431"/>
          </a:xfrm>
        </p:spPr>
        <p:txBody>
          <a:bodyPr>
            <a:noAutofit/>
          </a:bodyPr>
          <a:lstStyle/>
          <a:p>
            <a:r>
              <a:rPr lang="en-US" altLang="ko-KR" sz="1200" dirty="0" smtClean="0">
                <a:latin typeface="+mj-lt"/>
              </a:rPr>
              <a:t>Set </a:t>
            </a:r>
            <a:r>
              <a:rPr lang="en-US" altLang="ko-KR" sz="1200" dirty="0" err="1" smtClean="0">
                <a:latin typeface="+mj-lt"/>
              </a:rPr>
              <a:t>pulsewidth</a:t>
            </a:r>
            <a:r>
              <a:rPr lang="en-US" altLang="ko-KR" sz="1200" dirty="0" smtClean="0">
                <a:latin typeface="+mj-lt"/>
              </a:rPr>
              <a:t> of PWM</a:t>
            </a:r>
            <a:endParaRPr lang="ko-KR" altLang="en-US" sz="1200" dirty="0">
              <a:latin typeface="+mj-lt"/>
            </a:endParaRPr>
          </a:p>
        </p:txBody>
      </p:sp>
      <p:sp>
        <p:nvSpPr>
          <p:cNvPr id="16" name="텍스트 개체 틀 15"/>
          <p:cNvSpPr>
            <a:spLocks noGrp="1"/>
          </p:cNvSpPr>
          <p:nvPr>
            <p:ph type="body" idx="13"/>
          </p:nvPr>
        </p:nvSpPr>
        <p:spPr>
          <a:xfrm>
            <a:off x="5364088" y="2355726"/>
            <a:ext cx="2664296" cy="288032"/>
          </a:xfrm>
        </p:spPr>
        <p:txBody>
          <a:bodyPr>
            <a:noAutofit/>
          </a:bodyPr>
          <a:lstStyle/>
          <a:p>
            <a:r>
              <a:rPr lang="en-US" altLang="ko-KR" sz="1200" dirty="0" smtClean="0">
                <a:latin typeface="+mj-lt"/>
              </a:rPr>
              <a:t>Set PWM </a:t>
            </a:r>
            <a:r>
              <a:rPr lang="en-US" altLang="ko-KR" sz="1200" dirty="0" err="1" smtClean="0">
                <a:latin typeface="+mj-lt"/>
              </a:rPr>
              <a:t>pulsewidth</a:t>
            </a:r>
            <a:r>
              <a:rPr lang="en-US" altLang="ko-KR" sz="1200" dirty="0" smtClean="0">
                <a:latin typeface="+mj-lt"/>
              </a:rPr>
              <a:t> in </a:t>
            </a:r>
            <a:r>
              <a:rPr lang="el-GR" altLang="ko-KR" sz="1200" dirty="0" smtClean="0">
                <a:latin typeface="+mj-lt"/>
              </a:rPr>
              <a:t>μ</a:t>
            </a:r>
            <a:r>
              <a:rPr lang="en-US" altLang="ko-KR" sz="1200" dirty="0" smtClean="0">
                <a:latin typeface="+mj-lt"/>
              </a:rPr>
              <a:t>S units</a:t>
            </a:r>
            <a:r>
              <a:rPr lang="ko-KR" altLang="en-US" sz="1200" dirty="0" smtClean="0">
                <a:latin typeface="+mj-lt"/>
              </a:rPr>
              <a:t> </a:t>
            </a:r>
            <a:endParaRPr lang="ko-KR" altLang="en-US" sz="1200" dirty="0">
              <a:latin typeface="+mj-lt"/>
            </a:endParaRPr>
          </a:p>
        </p:txBody>
      </p:sp>
    </p:spTree>
    <p:extLst>
      <p:ext uri="{BB962C8B-B14F-4D97-AF65-F5344CB8AC3E}">
        <p14:creationId xmlns:p14="http://schemas.microsoft.com/office/powerpoint/2010/main" xmlns="" val="3612097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1"/>
          <p:cNvSpPr>
            <a:spLocks noGrp="1"/>
          </p:cNvSpPr>
          <p:nvPr>
            <p:ph type="ctrTitle"/>
          </p:nvPr>
        </p:nvSpPr>
        <p:spPr>
          <a:xfrm>
            <a:off x="36512" y="317103"/>
            <a:ext cx="9144000" cy="670471"/>
          </a:xfrm>
        </p:spPr>
        <p:txBody>
          <a:bodyPr>
            <a:normAutofit/>
          </a:bodyPr>
          <a:lstStyle/>
          <a:p>
            <a:pPr marL="0" indent="0">
              <a:buNone/>
            </a:pPr>
            <a:r>
              <a:rPr lang="en-US" altLang="ko-KR" dirty="0">
                <a:solidFill>
                  <a:prstClr val="black"/>
                </a:solidFill>
                <a:latin typeface="맑은 고딕"/>
              </a:rPr>
              <a:t>2</a:t>
            </a:r>
            <a:r>
              <a:rPr lang="en-US" altLang="ko-KR" dirty="0" smtClean="0">
                <a:solidFill>
                  <a:prstClr val="black"/>
                </a:solidFill>
                <a:latin typeface="맑은 고딕"/>
              </a:rPr>
              <a:t>. Theory of PWM</a:t>
            </a:r>
            <a:r>
              <a:rPr lang="ko-KR" altLang="en-US" dirty="0" smtClean="0">
                <a:solidFill>
                  <a:prstClr val="black"/>
                </a:solidFill>
                <a:latin typeface="맑은 고딕"/>
              </a:rPr>
              <a:t> </a:t>
            </a:r>
            <a:r>
              <a:rPr lang="en-US" altLang="ko-KR" dirty="0" smtClean="0">
                <a:solidFill>
                  <a:prstClr val="black"/>
                </a:solidFill>
                <a:latin typeface="맑은 고딕"/>
              </a:rPr>
              <a:t>- </a:t>
            </a:r>
            <a:r>
              <a:rPr lang="en-US" altLang="ko-KR" dirty="0">
                <a:solidFill>
                  <a:prstClr val="black"/>
                </a:solidFill>
                <a:latin typeface="맑은 고딕"/>
              </a:rPr>
              <a:t>PWM </a:t>
            </a:r>
            <a:r>
              <a:rPr lang="en-US" altLang="ko-KR" dirty="0" err="1" smtClean="0">
                <a:solidFill>
                  <a:prstClr val="black"/>
                </a:solidFill>
                <a:latin typeface="맑은 고딕"/>
              </a:rPr>
              <a:t>Pinout</a:t>
            </a:r>
            <a:r>
              <a:rPr lang="en-US" altLang="ko-KR" dirty="0" smtClean="0">
                <a:solidFill>
                  <a:prstClr val="black"/>
                </a:solidFill>
                <a:latin typeface="맑은 고딕"/>
              </a:rPr>
              <a:t> </a:t>
            </a:r>
            <a:endParaRPr lang="ko-KR" altLang="en-US" dirty="0">
              <a:solidFill>
                <a:prstClr val="black"/>
              </a:solidFill>
              <a:latin typeface="맑은 고딕"/>
            </a:endParaRPr>
          </a:p>
        </p:txBody>
      </p:sp>
      <p:pic>
        <p:nvPicPr>
          <p:cNvPr id="10" name="Picture 3"/>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a:stretch>
            <a:fillRect/>
          </a:stretch>
        </p:blipFill>
        <p:spPr bwMode="auto">
          <a:xfrm>
            <a:off x="1475656" y="915566"/>
            <a:ext cx="6120680" cy="38113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56709" t="59117" r="9412" b="37468"/>
          <a:stretch/>
        </p:blipFill>
        <p:spPr bwMode="auto">
          <a:xfrm>
            <a:off x="4946650" y="3168650"/>
            <a:ext cx="2073622" cy="1301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56707" t="19864" r="1205" b="74305"/>
          <a:stretch/>
        </p:blipFill>
        <p:spPr bwMode="auto">
          <a:xfrm>
            <a:off x="4948332" y="1676400"/>
            <a:ext cx="2575996" cy="2222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56708" t="33523" r="1250" b="55563"/>
          <a:stretch/>
        </p:blipFill>
        <p:spPr bwMode="auto">
          <a:xfrm>
            <a:off x="4944740" y="2193925"/>
            <a:ext cx="2573238" cy="4159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8259" t="92771" r="68995" b="4230"/>
          <a:stretch/>
        </p:blipFill>
        <p:spPr bwMode="auto">
          <a:xfrm>
            <a:off x="1979713" y="4451350"/>
            <a:ext cx="1392138" cy="1142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56709" t="50931" r="9412" b="42882"/>
          <a:stretch/>
        </p:blipFill>
        <p:spPr bwMode="auto">
          <a:xfrm>
            <a:off x="4947915" y="2859783"/>
            <a:ext cx="2073622" cy="2358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68723" t="73696" r="9412" b="22806"/>
          <a:stretch/>
        </p:blipFill>
        <p:spPr bwMode="auto">
          <a:xfrm>
            <a:off x="5683249" y="3724275"/>
            <a:ext cx="1338287" cy="1333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6688" t="87446" r="68995" b="9742"/>
          <a:stretch/>
        </p:blipFill>
        <p:spPr bwMode="auto">
          <a:xfrm>
            <a:off x="2497930" y="4250532"/>
            <a:ext cx="876299" cy="1071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8220" t="67326" r="68995" b="29611"/>
          <a:stretch/>
        </p:blipFill>
        <p:spPr bwMode="auto">
          <a:xfrm>
            <a:off x="1979712" y="3483769"/>
            <a:ext cx="1394641" cy="11668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53554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stretch>
            <a:fillRect/>
          </a:stretch>
        </p:blipFill>
        <p:spPr>
          <a:xfrm>
            <a:off x="323528" y="1892918"/>
            <a:ext cx="5702719" cy="2592581"/>
          </a:xfrm>
          <a:prstGeom prst="rect">
            <a:avLst/>
          </a:prstGeom>
        </p:spPr>
      </p:pic>
      <p:sp>
        <p:nvSpPr>
          <p:cNvPr id="25" name="TextBox 24"/>
          <p:cNvSpPr txBox="1"/>
          <p:nvPr/>
        </p:nvSpPr>
        <p:spPr>
          <a:xfrm>
            <a:off x="398766" y="1486709"/>
            <a:ext cx="8565722" cy="297873"/>
          </a:xfrm>
          <a:prstGeom prst="rect">
            <a:avLst/>
          </a:prstGeom>
          <a:noFill/>
        </p:spPr>
        <p:txBody>
          <a:bodyPr wrap="square" lIns="81632" tIns="40816" rIns="81632" bIns="40816" rtlCol="0">
            <a:spAutoFit/>
          </a:bodyPr>
          <a:lstStyle/>
          <a:p>
            <a:r>
              <a:rPr lang="en-US" altLang="ko-KR" sz="1400" dirty="0">
                <a:latin typeface="+mj-lt"/>
                <a:ea typeface="210 하얀분필 R" pitchFamily="18" charset="-127"/>
                <a:hlinkClick r:id="rId3"/>
              </a:rPr>
              <a:t>https://developer.mbed.org/teams/IOP/code/Internet-Piano_WIZwiki-W7500/</a:t>
            </a:r>
            <a:endParaRPr lang="en-US" altLang="ko-KR" sz="1400" dirty="0">
              <a:latin typeface="+mj-lt"/>
              <a:ea typeface="210 하얀분필 R" pitchFamily="18" charset="-127"/>
            </a:endParaRPr>
          </a:p>
        </p:txBody>
      </p:sp>
      <p:sp>
        <p:nvSpPr>
          <p:cNvPr id="26" name="오른쪽 화살표 25"/>
          <p:cNvSpPr/>
          <p:nvPr/>
        </p:nvSpPr>
        <p:spPr>
          <a:xfrm flipH="1">
            <a:off x="6054015" y="2112318"/>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27" name="TextBox 26"/>
          <p:cNvSpPr txBox="1"/>
          <p:nvPr/>
        </p:nvSpPr>
        <p:spPr>
          <a:xfrm>
            <a:off x="6372200" y="2067694"/>
            <a:ext cx="3384376" cy="313262"/>
          </a:xfrm>
          <a:prstGeom prst="rect">
            <a:avLst/>
          </a:prstGeom>
          <a:noFill/>
        </p:spPr>
        <p:txBody>
          <a:bodyPr wrap="square" lIns="81632" tIns="40816" rIns="81632" bIns="40816" rtlCol="0">
            <a:spAutoFit/>
          </a:bodyPr>
          <a:lstStyle/>
          <a:p>
            <a:r>
              <a:rPr lang="en-US" altLang="ko-KR" sz="1500" dirty="0" smtClean="0">
                <a:solidFill>
                  <a:schemeClr val="tx2">
                    <a:lumMod val="75000"/>
                  </a:schemeClr>
                </a:solidFill>
                <a:latin typeface="+mj-lt"/>
                <a:ea typeface="210 하얀분필 R" pitchFamily="18" charset="-127"/>
              </a:rPr>
              <a:t>Click ‘Import this program’!!</a:t>
            </a:r>
            <a:endParaRPr lang="ko-KR" altLang="en-US" sz="1500" dirty="0">
              <a:solidFill>
                <a:schemeClr val="tx2">
                  <a:lumMod val="75000"/>
                </a:schemeClr>
              </a:solidFill>
              <a:latin typeface="+mj-lt"/>
              <a:ea typeface="210 하얀분필 R" pitchFamily="18" charset="-127"/>
            </a:endParaRPr>
          </a:p>
        </p:txBody>
      </p:sp>
      <p:sp>
        <p:nvSpPr>
          <p:cNvPr id="11" name="제목 10"/>
          <p:cNvSpPr>
            <a:spLocks noGrp="1"/>
          </p:cNvSpPr>
          <p:nvPr>
            <p:ph type="ctrTitle"/>
          </p:nvPr>
        </p:nvSpPr>
        <p:spPr/>
        <p:txBody>
          <a:bodyPr/>
          <a:lstStyle/>
          <a:p>
            <a:pPr marL="0" indent="0">
              <a:buNone/>
            </a:pPr>
            <a:r>
              <a:rPr lang="en-US" altLang="ko-KR" dirty="0" smtClean="0">
                <a:latin typeface="+mj-lt"/>
              </a:rPr>
              <a:t>3.  Internet Piano Practice</a:t>
            </a:r>
            <a:r>
              <a:rPr lang="ko-KR" altLang="en-US" dirty="0" smtClean="0">
                <a:latin typeface="+mj-lt"/>
              </a:rPr>
              <a:t>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2" name="부제목 11"/>
          <p:cNvSpPr>
            <a:spLocks noGrp="1"/>
          </p:cNvSpPr>
          <p:nvPr>
            <p:ph type="subTitle" idx="1"/>
          </p:nvPr>
        </p:nvSpPr>
        <p:spPr/>
        <p:txBody>
          <a:bodyPr/>
          <a:lstStyle/>
          <a:p>
            <a:r>
              <a:rPr lang="en-US" altLang="ko-KR" dirty="0">
                <a:latin typeface="+mj-lt"/>
              </a:rPr>
              <a:t>Import </a:t>
            </a:r>
            <a:r>
              <a:rPr lang="en-US" altLang="ko-KR" dirty="0" smtClean="0">
                <a:latin typeface="+mj-lt"/>
              </a:rPr>
              <a:t>Internet Piano </a:t>
            </a:r>
            <a:r>
              <a:rPr lang="en-US" altLang="ko-KR" dirty="0">
                <a:latin typeface="+mj-lt"/>
              </a:rPr>
              <a:t>Example</a:t>
            </a:r>
            <a:endParaRPr lang="ko-KR" altLang="en-US" dirty="0">
              <a:latin typeface="+mj-lt"/>
            </a:endParaRPr>
          </a:p>
        </p:txBody>
      </p:sp>
      <p:sp>
        <p:nvSpPr>
          <p:cNvPr id="4" name="직사각형 3"/>
          <p:cNvSpPr/>
          <p:nvPr/>
        </p:nvSpPr>
        <p:spPr>
          <a:xfrm>
            <a:off x="4826795" y="2176463"/>
            <a:ext cx="1100136" cy="202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398766" y="3795886"/>
            <a:ext cx="1070028" cy="202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flipH="1">
            <a:off x="1553409" y="3768502"/>
            <a:ext cx="233571"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4" name="TextBox 13"/>
          <p:cNvSpPr txBox="1"/>
          <p:nvPr/>
        </p:nvSpPr>
        <p:spPr>
          <a:xfrm>
            <a:off x="1835696" y="3723878"/>
            <a:ext cx="2484381" cy="313262"/>
          </a:xfrm>
          <a:prstGeom prst="rect">
            <a:avLst/>
          </a:prstGeom>
          <a:noFill/>
        </p:spPr>
        <p:txBody>
          <a:bodyPr wrap="square" lIns="81632" tIns="40816" rIns="81632" bIns="40816" rtlCol="0">
            <a:spAutoFit/>
          </a:bodyPr>
          <a:lstStyle/>
          <a:p>
            <a:r>
              <a:rPr lang="en-US" altLang="ko-KR" sz="1500" dirty="0" smtClean="0">
                <a:solidFill>
                  <a:schemeClr val="tx2">
                    <a:lumMod val="75000"/>
                  </a:schemeClr>
                </a:solidFill>
                <a:latin typeface="+mj-lt"/>
                <a:ea typeface="210 하얀분필 R" pitchFamily="18" charset="-127"/>
              </a:rPr>
              <a:t>Download ‘HTML code’!!</a:t>
            </a:r>
            <a:endParaRPr lang="ko-KR" altLang="en-US" sz="1500" dirty="0">
              <a:solidFill>
                <a:schemeClr val="tx2">
                  <a:lumMod val="75000"/>
                </a:schemeClr>
              </a:solidFill>
              <a:latin typeface="+mj-lt"/>
              <a:ea typeface="210 하얀분필 R" pitchFamily="18" charset="-127"/>
            </a:endParaRPr>
          </a:p>
        </p:txBody>
      </p:sp>
    </p:spTree>
    <p:extLst>
      <p:ext uri="{BB962C8B-B14F-4D97-AF65-F5344CB8AC3E}">
        <p14:creationId xmlns:p14="http://schemas.microsoft.com/office/powerpoint/2010/main" xmlns="" val="1562190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내용 개체 틀 2"/>
          <p:cNvPicPr>
            <a:picLocks noGrp="1" noChangeAspect="1"/>
          </p:cNvPicPr>
          <p:nvPr>
            <p:ph sz="half" idx="1"/>
          </p:nvPr>
        </p:nvPicPr>
        <p:blipFill>
          <a:blip r:embed="rId2" cstate="print">
            <a:extLst>
              <a:ext uri="{28A0092B-C50C-407E-A947-70E740481C1C}">
                <a14:useLocalDpi xmlns:a14="http://schemas.microsoft.com/office/drawing/2010/main" xmlns="" val="0"/>
              </a:ext>
            </a:extLst>
          </a:blip>
          <a:stretch>
            <a:fillRect/>
          </a:stretch>
        </p:blipFill>
        <p:spPr>
          <a:xfrm>
            <a:off x="387741" y="1546593"/>
            <a:ext cx="3680203" cy="3257703"/>
          </a:xfrm>
        </p:spPr>
      </p:pic>
      <p:sp>
        <p:nvSpPr>
          <p:cNvPr id="11" name="직사각형 10"/>
          <p:cNvSpPr/>
          <p:nvPr/>
        </p:nvSpPr>
        <p:spPr>
          <a:xfrm>
            <a:off x="395538" y="3457575"/>
            <a:ext cx="3672407" cy="26352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7" name="직사각형 16"/>
          <p:cNvSpPr/>
          <p:nvPr/>
        </p:nvSpPr>
        <p:spPr>
          <a:xfrm>
            <a:off x="395537" y="1695039"/>
            <a:ext cx="3672408" cy="44466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cxnSp>
        <p:nvCxnSpPr>
          <p:cNvPr id="25" name="직선 연결선 24"/>
          <p:cNvCxnSpPr>
            <a:stCxn id="17" idx="3"/>
            <a:endCxn id="19" idx="1"/>
          </p:cNvCxnSpPr>
          <p:nvPr/>
        </p:nvCxnSpPr>
        <p:spPr>
          <a:xfrm>
            <a:off x="4067945" y="1917371"/>
            <a:ext cx="864095" cy="16244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1" idx="3"/>
            <a:endCxn id="20" idx="1"/>
          </p:cNvCxnSpPr>
          <p:nvPr/>
        </p:nvCxnSpPr>
        <p:spPr>
          <a:xfrm flipV="1">
            <a:off x="4067945" y="3287739"/>
            <a:ext cx="864095" cy="30159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smtClean="0">
                <a:latin typeface="+mj-lt"/>
              </a:rPr>
              <a:t>3. </a:t>
            </a:r>
            <a:r>
              <a:rPr lang="en-US" altLang="ko-KR" dirty="0" smtClean="0">
                <a:solidFill>
                  <a:prstClr val="black"/>
                </a:solidFill>
                <a:latin typeface="맑은 고딕"/>
              </a:rPr>
              <a:t>Internet Piano Practice</a:t>
            </a:r>
            <a:r>
              <a:rPr lang="ko-KR" altLang="en-US" dirty="0" smtClean="0">
                <a:solidFill>
                  <a:prstClr val="black"/>
                </a:solidFill>
                <a:latin typeface="맑은 고딕"/>
              </a:rPr>
              <a:t>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4" name="부제목 13"/>
          <p:cNvSpPr>
            <a:spLocks noGrp="1"/>
          </p:cNvSpPr>
          <p:nvPr>
            <p:ph type="subTitle" idx="10"/>
          </p:nvPr>
        </p:nvSpPr>
        <p:spPr/>
        <p:txBody>
          <a:bodyPr/>
          <a:lstStyle/>
          <a:p>
            <a:pPr marL="0" indent="0">
              <a:buNone/>
            </a:pPr>
            <a:r>
              <a:rPr lang="en-US" altLang="ko-KR" dirty="0" smtClean="0">
                <a:latin typeface="+mj-lt"/>
              </a:rPr>
              <a:t>2)    IP setting description</a:t>
            </a:r>
            <a:endParaRPr lang="ko-KR" altLang="en-US" dirty="0">
              <a:latin typeface="+mj-lt"/>
            </a:endParaRPr>
          </a:p>
        </p:txBody>
      </p:sp>
      <p:sp>
        <p:nvSpPr>
          <p:cNvPr id="19" name="텍스트 개체 틀 18"/>
          <p:cNvSpPr>
            <a:spLocks noGrp="1"/>
          </p:cNvSpPr>
          <p:nvPr>
            <p:ph type="body" idx="11"/>
          </p:nvPr>
        </p:nvSpPr>
        <p:spPr>
          <a:xfrm>
            <a:off x="4932040" y="1947913"/>
            <a:ext cx="3024336" cy="263797"/>
          </a:xfrm>
        </p:spPr>
        <p:txBody>
          <a:bodyPr>
            <a:noAutofit/>
          </a:bodyPr>
          <a:lstStyle/>
          <a:p>
            <a:r>
              <a:rPr lang="en-US" sz="1200" spc="-30" dirty="0" smtClean="0">
                <a:solidFill>
                  <a:srgbClr val="17375E"/>
                </a:solidFill>
                <a:latin typeface="Arial"/>
                <a:cs typeface="Arial"/>
              </a:rPr>
              <a:t>Link the library you need using #include</a:t>
            </a:r>
            <a:endParaRPr lang="en-US" sz="1200" dirty="0" smtClean="0">
              <a:latin typeface="Malgun Gothic"/>
              <a:cs typeface="Malgun Gothic"/>
            </a:endParaRPr>
          </a:p>
        </p:txBody>
      </p:sp>
      <p:sp>
        <p:nvSpPr>
          <p:cNvPr id="20" name="텍스트 개체 틀 19"/>
          <p:cNvSpPr>
            <a:spLocks noGrp="1"/>
          </p:cNvSpPr>
          <p:nvPr>
            <p:ph type="body" idx="12"/>
          </p:nvPr>
        </p:nvSpPr>
        <p:spPr>
          <a:xfrm>
            <a:off x="4932040" y="3003798"/>
            <a:ext cx="3600400" cy="567882"/>
          </a:xfrm>
        </p:spPr>
        <p:txBody>
          <a:bodyPr>
            <a:noAutofit/>
          </a:bodyPr>
          <a:lstStyle/>
          <a:p>
            <a:r>
              <a:rPr lang="en-US" altLang="ko-KR" sz="1200" dirty="0" smtClean="0">
                <a:latin typeface="+mj-lt"/>
              </a:rPr>
              <a:t>Set IP address, Subnet mask and Gateway</a:t>
            </a:r>
          </a:p>
          <a:p>
            <a:r>
              <a:rPr lang="en-US" altLang="ko-KR" sz="1200" dirty="0" smtClean="0">
                <a:latin typeface="+mj-lt"/>
              </a:rPr>
              <a:t>It can be changed to the value what you want</a:t>
            </a:r>
            <a:endParaRPr lang="ko-KR" altLang="en-US" sz="1200" dirty="0">
              <a:latin typeface="+mj-lt"/>
            </a:endParaRPr>
          </a:p>
        </p:txBody>
      </p:sp>
    </p:spTree>
    <p:extLst>
      <p:ext uri="{BB962C8B-B14F-4D97-AF65-F5344CB8AC3E}">
        <p14:creationId xmlns:p14="http://schemas.microsoft.com/office/powerpoint/2010/main" xmlns="" val="2093041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stretch>
            <a:fillRect/>
          </a:stretch>
        </p:blipFill>
        <p:spPr>
          <a:xfrm>
            <a:off x="1144236" y="1785913"/>
            <a:ext cx="6769938" cy="2658045"/>
          </a:xfrm>
          <a:prstGeom prst="rect">
            <a:avLst/>
          </a:prstGeom>
        </p:spPr>
      </p:pic>
      <p:sp>
        <p:nvSpPr>
          <p:cNvPr id="11" name="직사각형 10"/>
          <p:cNvSpPr/>
          <p:nvPr/>
        </p:nvSpPr>
        <p:spPr>
          <a:xfrm>
            <a:off x="4096565" y="3551472"/>
            <a:ext cx="864096" cy="770495"/>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5" name="직사각형 14"/>
          <p:cNvSpPr/>
          <p:nvPr/>
        </p:nvSpPr>
        <p:spPr>
          <a:xfrm>
            <a:off x="5237895" y="3837546"/>
            <a:ext cx="2052734" cy="313262"/>
          </a:xfrm>
          <a:prstGeom prst="rect">
            <a:avLst/>
          </a:prstGeom>
          <a:solidFill>
            <a:schemeClr val="tx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400" dirty="0" smtClean="0">
                <a:solidFill>
                  <a:schemeClr val="bg1"/>
                </a:solidFill>
                <a:ea typeface="210 하얀분필 R" panose="02020603020101020101" pitchFamily="18" charset="-127"/>
              </a:rPr>
              <a:t>Call  </a:t>
            </a:r>
            <a:r>
              <a:rPr lang="en-US" altLang="ko-KR" sz="1400" dirty="0" smtClean="0">
                <a:solidFill>
                  <a:srgbClr val="00B050"/>
                </a:solidFill>
                <a:latin typeface="+mj-lt"/>
                <a:ea typeface="210 하얀분필 R" panose="02020603020101020101" pitchFamily="18" charset="-127"/>
              </a:rPr>
              <a:t>function</a:t>
            </a:r>
            <a:r>
              <a:rPr lang="en-US" altLang="ko-KR" sz="1400" dirty="0" smtClean="0">
                <a:solidFill>
                  <a:schemeClr val="tx1"/>
                </a:solidFill>
                <a:latin typeface="+mj-lt"/>
                <a:ea typeface="210 하얀분필 R" panose="02020603020101020101" pitchFamily="18" charset="-127"/>
              </a:rPr>
              <a:t> </a:t>
            </a:r>
            <a:r>
              <a:rPr lang="en-US" altLang="ko-KR" sz="1400" dirty="0" smtClean="0">
                <a:solidFill>
                  <a:schemeClr val="accent6">
                    <a:lumMod val="60000"/>
                    <a:lumOff val="40000"/>
                  </a:schemeClr>
                </a:solidFill>
                <a:latin typeface="+mj-lt"/>
                <a:ea typeface="210 하얀분필 R" panose="02020603020101020101" pitchFamily="18" charset="-127"/>
              </a:rPr>
              <a:t>move(o)</a:t>
            </a:r>
            <a:endParaRPr lang="ko-KR" altLang="en-US" sz="1400" dirty="0">
              <a:solidFill>
                <a:schemeClr val="bg1"/>
              </a:solidFill>
              <a:latin typeface="+mj-lt"/>
              <a:ea typeface="210 하얀분필 R" panose="02020603020101020101" pitchFamily="18" charset="-127"/>
            </a:endParaRPr>
          </a:p>
        </p:txBody>
      </p:sp>
      <p:sp>
        <p:nvSpPr>
          <p:cNvPr id="17" name="직사각형 16"/>
          <p:cNvSpPr/>
          <p:nvPr/>
        </p:nvSpPr>
        <p:spPr>
          <a:xfrm>
            <a:off x="1266861" y="1772595"/>
            <a:ext cx="6461760" cy="15316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21" name="직사각형 20"/>
          <p:cNvSpPr/>
          <p:nvPr/>
        </p:nvSpPr>
        <p:spPr>
          <a:xfrm>
            <a:off x="1115616" y="3833253"/>
            <a:ext cx="2703715" cy="300006"/>
          </a:xfrm>
          <a:prstGeom prst="rect">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400" dirty="0" smtClean="0">
                <a:solidFill>
                  <a:schemeClr val="bg1"/>
                </a:solidFill>
                <a:latin typeface="+mj-lt"/>
                <a:ea typeface="210 하얀분필 R" panose="02020603020101020101" pitchFamily="18" charset="-127"/>
              </a:rPr>
              <a:t>Call</a:t>
            </a:r>
            <a:r>
              <a:rPr lang="en-US" altLang="ko-KR" sz="1400" dirty="0" smtClean="0">
                <a:solidFill>
                  <a:srgbClr val="00B050"/>
                </a:solidFill>
                <a:latin typeface="+mj-lt"/>
                <a:ea typeface="210 하얀분필 R" panose="02020603020101020101" pitchFamily="18" charset="-127"/>
              </a:rPr>
              <a:t> function</a:t>
            </a:r>
            <a:r>
              <a:rPr lang="en-US" altLang="ko-KR" sz="1400" dirty="0" smtClean="0">
                <a:solidFill>
                  <a:schemeClr val="tx1"/>
                </a:solidFill>
                <a:latin typeface="+mj-lt"/>
                <a:ea typeface="210 하얀분필 R" panose="02020603020101020101" pitchFamily="18" charset="-127"/>
              </a:rPr>
              <a:t> </a:t>
            </a:r>
            <a:r>
              <a:rPr lang="en-US" altLang="ko-KR" sz="1400" dirty="0" err="1" smtClean="0">
                <a:solidFill>
                  <a:schemeClr val="accent6">
                    <a:lumMod val="60000"/>
                    <a:lumOff val="40000"/>
                  </a:schemeClr>
                </a:solidFill>
                <a:latin typeface="+mj-lt"/>
                <a:ea typeface="210 하얀분필 R" panose="02020603020101020101" pitchFamily="18" charset="-127"/>
              </a:rPr>
              <a:t>setDiostate</a:t>
            </a:r>
            <a:r>
              <a:rPr lang="en-US" altLang="ko-KR" sz="1400" dirty="0" smtClean="0">
                <a:solidFill>
                  <a:schemeClr val="accent6">
                    <a:lumMod val="60000"/>
                    <a:lumOff val="40000"/>
                  </a:schemeClr>
                </a:solidFill>
                <a:latin typeface="+mj-lt"/>
                <a:ea typeface="210 하얀분필 R" panose="02020603020101020101" pitchFamily="18" charset="-127"/>
              </a:rPr>
              <a:t>(o)</a:t>
            </a:r>
            <a:endParaRPr lang="ko-KR" altLang="en-US" sz="1400" dirty="0">
              <a:solidFill>
                <a:schemeClr val="bg1"/>
              </a:solidFill>
              <a:latin typeface="+mj-lt"/>
              <a:ea typeface="210 하얀분필 R" panose="02020603020101020101" pitchFamily="18" charset="-127"/>
            </a:endParaRPr>
          </a:p>
        </p:txBody>
      </p:sp>
      <p:cxnSp>
        <p:nvCxnSpPr>
          <p:cNvPr id="25" name="직선 연결선 24"/>
          <p:cNvCxnSpPr>
            <a:stCxn id="17" idx="2"/>
            <a:endCxn id="21" idx="0"/>
          </p:cNvCxnSpPr>
          <p:nvPr/>
        </p:nvCxnSpPr>
        <p:spPr>
          <a:xfrm flipH="1">
            <a:off x="2467474" y="3304215"/>
            <a:ext cx="2030267" cy="5290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1" idx="3"/>
            <a:endCxn id="15" idx="1"/>
          </p:cNvCxnSpPr>
          <p:nvPr/>
        </p:nvCxnSpPr>
        <p:spPr>
          <a:xfrm>
            <a:off x="4960661" y="3936720"/>
            <a:ext cx="277234" cy="5745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smtClean="0">
                <a:latin typeface="+mj-lt"/>
              </a:rPr>
              <a:t>3.  Internet </a:t>
            </a:r>
            <a:r>
              <a:rPr lang="en-US" altLang="ko-KR" dirty="0">
                <a:latin typeface="+mj-lt"/>
              </a:rPr>
              <a:t>Piano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4" name="부제목 13"/>
          <p:cNvSpPr>
            <a:spLocks noGrp="1"/>
          </p:cNvSpPr>
          <p:nvPr>
            <p:ph type="subTitle" idx="10"/>
          </p:nvPr>
        </p:nvSpPr>
        <p:spPr/>
        <p:txBody>
          <a:bodyPr/>
          <a:lstStyle/>
          <a:p>
            <a:pPr marL="0" indent="0">
              <a:buNone/>
            </a:pPr>
            <a:r>
              <a:rPr lang="en-US" altLang="ko-KR" dirty="0" smtClean="0">
                <a:latin typeface="+mj-lt"/>
              </a:rPr>
              <a:t>3)    Web server operation process description - 1 (HTML page)</a:t>
            </a:r>
            <a:endParaRPr lang="en-US" altLang="ko-KR" dirty="0">
              <a:latin typeface="+mj-lt"/>
            </a:endParaRPr>
          </a:p>
          <a:p>
            <a:endParaRPr lang="ko-KR" altLang="en-US" dirty="0">
              <a:latin typeface="+mj-lt"/>
            </a:endParaRPr>
          </a:p>
        </p:txBody>
      </p:sp>
    </p:spTree>
    <p:extLst>
      <p:ext uri="{BB962C8B-B14F-4D97-AF65-F5344CB8AC3E}">
        <p14:creationId xmlns:p14="http://schemas.microsoft.com/office/powerpoint/2010/main" xmlns="" val="3163857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그림 34"/>
          <p:cNvPicPr>
            <a:picLocks noChangeAspect="1"/>
          </p:cNvPicPr>
          <p:nvPr/>
        </p:nvPicPr>
        <p:blipFill>
          <a:blip r:embed="rId2" cstate="print"/>
          <a:stretch>
            <a:fillRect/>
          </a:stretch>
        </p:blipFill>
        <p:spPr>
          <a:xfrm>
            <a:off x="395534" y="1611636"/>
            <a:ext cx="6572250" cy="1809750"/>
          </a:xfrm>
          <a:prstGeom prst="rect">
            <a:avLst/>
          </a:prstGeom>
        </p:spPr>
      </p:pic>
      <p:pic>
        <p:nvPicPr>
          <p:cNvPr id="36" name="그림 35"/>
          <p:cNvPicPr>
            <a:picLocks noChangeAspect="1"/>
          </p:cNvPicPr>
          <p:nvPr/>
        </p:nvPicPr>
        <p:blipFill rotWithShape="1">
          <a:blip r:embed="rId3" cstate="print"/>
          <a:srcRect r="6313" b="22372"/>
          <a:stretch/>
        </p:blipFill>
        <p:spPr>
          <a:xfrm>
            <a:off x="395535" y="3471639"/>
            <a:ext cx="8611306" cy="1146081"/>
          </a:xfrm>
          <a:prstGeom prst="rect">
            <a:avLst/>
          </a:prstGeom>
        </p:spPr>
      </p:pic>
      <p:sp>
        <p:nvSpPr>
          <p:cNvPr id="11" name="직사각형 10"/>
          <p:cNvSpPr/>
          <p:nvPr/>
        </p:nvSpPr>
        <p:spPr>
          <a:xfrm>
            <a:off x="7362368" y="3625582"/>
            <a:ext cx="802412" cy="195014"/>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5" name="직사각형 14"/>
          <p:cNvSpPr/>
          <p:nvPr/>
        </p:nvSpPr>
        <p:spPr>
          <a:xfrm>
            <a:off x="7308304" y="2895575"/>
            <a:ext cx="1368152" cy="472484"/>
          </a:xfrm>
          <a:prstGeom prst="rect">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lIns="81632" tIns="40816" rIns="81632" bIns="40816" rtlCol="0" anchor="ctr"/>
          <a:lstStyle/>
          <a:p>
            <a:r>
              <a:rPr lang="en-US" altLang="ko-KR" sz="1200" dirty="0" smtClean="0">
                <a:solidFill>
                  <a:schemeClr val="tx1"/>
                </a:solidFill>
                <a:latin typeface="+mj-lt"/>
                <a:ea typeface="210 하얀분필 R" panose="02020603020101020101" pitchFamily="18" charset="-127"/>
              </a:rPr>
              <a:t>Set pin = 0</a:t>
            </a:r>
            <a:br>
              <a:rPr lang="en-US" altLang="ko-KR" sz="1200" dirty="0" smtClean="0">
                <a:solidFill>
                  <a:schemeClr val="tx1"/>
                </a:solidFill>
                <a:latin typeface="+mj-lt"/>
                <a:ea typeface="210 하얀분필 R" panose="02020603020101020101" pitchFamily="18" charset="-127"/>
              </a:rPr>
            </a:br>
            <a:r>
              <a:rPr lang="en-US" altLang="ko-KR" sz="1200" dirty="0" smtClean="0">
                <a:solidFill>
                  <a:schemeClr val="tx1"/>
                </a:solidFill>
                <a:latin typeface="+mj-lt"/>
                <a:ea typeface="210 하얀분필 R" panose="02020603020101020101" pitchFamily="18" charset="-127"/>
              </a:rPr>
              <a:t>Call move()</a:t>
            </a:r>
            <a:endParaRPr lang="ko-KR" altLang="en-US" sz="1200" dirty="0">
              <a:solidFill>
                <a:schemeClr val="tx1"/>
              </a:solidFill>
              <a:latin typeface="+mj-lt"/>
              <a:ea typeface="210 하얀분필 R" panose="02020603020101020101" pitchFamily="18" charset="-127"/>
            </a:endParaRPr>
          </a:p>
        </p:txBody>
      </p:sp>
      <p:sp>
        <p:nvSpPr>
          <p:cNvPr id="17" name="직사각형 16"/>
          <p:cNvSpPr/>
          <p:nvPr/>
        </p:nvSpPr>
        <p:spPr>
          <a:xfrm>
            <a:off x="4828790" y="2243496"/>
            <a:ext cx="1471402" cy="1990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21" name="직사각형 20"/>
          <p:cNvSpPr/>
          <p:nvPr/>
        </p:nvSpPr>
        <p:spPr>
          <a:xfrm>
            <a:off x="7308304" y="1563638"/>
            <a:ext cx="1584176" cy="4278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r>
              <a:rPr lang="en-US" altLang="ko-KR" sz="1200" dirty="0" smtClean="0">
                <a:solidFill>
                  <a:schemeClr val="tx1"/>
                </a:solidFill>
                <a:latin typeface="+mj-lt"/>
                <a:ea typeface="210 하얀분필 R" panose="02020603020101020101" pitchFamily="18" charset="-127"/>
              </a:rPr>
              <a:t>Set pin </a:t>
            </a:r>
            <a:r>
              <a:rPr lang="en-US" altLang="ko-KR" sz="1200" dirty="0">
                <a:solidFill>
                  <a:schemeClr val="tx1"/>
                </a:solidFill>
                <a:latin typeface="+mj-lt"/>
                <a:ea typeface="210 하얀분필 R" panose="02020603020101020101" pitchFamily="18" charset="-127"/>
              </a:rPr>
              <a:t>= </a:t>
            </a:r>
            <a:r>
              <a:rPr lang="en-US" altLang="ko-KR" sz="1200" dirty="0" smtClean="0">
                <a:solidFill>
                  <a:schemeClr val="tx1"/>
                </a:solidFill>
                <a:latin typeface="+mj-lt"/>
                <a:ea typeface="210 하얀분필 R" panose="02020603020101020101" pitchFamily="18" charset="-127"/>
              </a:rPr>
              <a:t>0</a:t>
            </a:r>
            <a:r>
              <a:rPr lang="en-US" altLang="ko-KR" sz="1200" dirty="0">
                <a:solidFill>
                  <a:schemeClr val="tx1"/>
                </a:solidFill>
                <a:latin typeface="+mj-lt"/>
                <a:ea typeface="210 하얀분필 R" panose="02020603020101020101" pitchFamily="18" charset="-127"/>
              </a:rPr>
              <a:t/>
            </a:r>
            <a:br>
              <a:rPr lang="en-US" altLang="ko-KR" sz="1200" dirty="0">
                <a:solidFill>
                  <a:schemeClr val="tx1"/>
                </a:solidFill>
                <a:latin typeface="+mj-lt"/>
                <a:ea typeface="210 하얀분필 R" panose="02020603020101020101" pitchFamily="18" charset="-127"/>
              </a:rPr>
            </a:br>
            <a:r>
              <a:rPr lang="en-US" altLang="ko-KR" sz="1200" dirty="0" smtClean="0">
                <a:solidFill>
                  <a:schemeClr val="tx1"/>
                </a:solidFill>
                <a:latin typeface="+mj-lt"/>
                <a:ea typeface="210 하얀분필 R" panose="02020603020101020101" pitchFamily="18" charset="-127"/>
              </a:rPr>
              <a:t>Call </a:t>
            </a:r>
            <a:r>
              <a:rPr lang="en-US" altLang="ko-KR" sz="1200" dirty="0" err="1" smtClean="0">
                <a:solidFill>
                  <a:schemeClr val="tx1"/>
                </a:solidFill>
                <a:latin typeface="+mj-lt"/>
                <a:ea typeface="210 하얀분필 R" panose="02020603020101020101" pitchFamily="18" charset="-127"/>
              </a:rPr>
              <a:t>setDiostate</a:t>
            </a:r>
            <a:r>
              <a:rPr lang="en-US" altLang="ko-KR" sz="1200" dirty="0" smtClean="0">
                <a:solidFill>
                  <a:schemeClr val="tx1"/>
                </a:solidFill>
                <a:latin typeface="+mj-lt"/>
                <a:ea typeface="210 하얀분필 R" panose="02020603020101020101" pitchFamily="18" charset="-127"/>
              </a:rPr>
              <a:t>()</a:t>
            </a:r>
            <a:endParaRPr lang="ko-KR" altLang="en-US" sz="1200" dirty="0">
              <a:solidFill>
                <a:schemeClr val="tx1"/>
              </a:solidFill>
              <a:latin typeface="+mj-lt"/>
              <a:ea typeface="210 하얀분필 R" panose="02020603020101020101" pitchFamily="18" charset="-127"/>
            </a:endParaRPr>
          </a:p>
        </p:txBody>
      </p:sp>
      <p:cxnSp>
        <p:nvCxnSpPr>
          <p:cNvPr id="25" name="직선 연결선 24"/>
          <p:cNvCxnSpPr>
            <a:stCxn id="17" idx="3"/>
            <a:endCxn id="21" idx="2"/>
          </p:cNvCxnSpPr>
          <p:nvPr/>
        </p:nvCxnSpPr>
        <p:spPr>
          <a:xfrm flipV="1">
            <a:off x="6300192" y="1991455"/>
            <a:ext cx="1800200" cy="3515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1" idx="0"/>
            <a:endCxn id="15" idx="2"/>
          </p:cNvCxnSpPr>
          <p:nvPr/>
        </p:nvCxnSpPr>
        <p:spPr>
          <a:xfrm flipV="1">
            <a:off x="7763574" y="3368059"/>
            <a:ext cx="228806" cy="25752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smtClean="0">
                <a:latin typeface="+mj-lt"/>
              </a:rPr>
              <a:t>3. Internet Piano Practice -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4" name="부제목 13"/>
          <p:cNvSpPr>
            <a:spLocks noGrp="1"/>
          </p:cNvSpPr>
          <p:nvPr>
            <p:ph type="subTitle" idx="10"/>
          </p:nvPr>
        </p:nvSpPr>
        <p:spPr/>
        <p:txBody>
          <a:bodyPr/>
          <a:lstStyle/>
          <a:p>
            <a:pPr marL="0" indent="0">
              <a:buNone/>
            </a:pPr>
            <a:r>
              <a:rPr lang="en-US" altLang="ko-KR" dirty="0">
                <a:latin typeface="+mj-lt"/>
              </a:rPr>
              <a:t>4</a:t>
            </a:r>
            <a:r>
              <a:rPr lang="en-US" altLang="ko-KR" dirty="0" smtClean="0">
                <a:latin typeface="+mj-lt"/>
              </a:rPr>
              <a:t>) </a:t>
            </a:r>
            <a:r>
              <a:rPr lang="en-US" altLang="ko-KR" dirty="0" smtClean="0">
                <a:solidFill>
                  <a:prstClr val="black"/>
                </a:solidFill>
                <a:latin typeface="맑은 고딕"/>
              </a:rPr>
              <a:t>Web server operation process description </a:t>
            </a:r>
            <a:r>
              <a:rPr lang="en-US" altLang="ko-KR" dirty="0" smtClean="0">
                <a:latin typeface="+mj-lt"/>
              </a:rPr>
              <a:t>- 2 (HTML code)</a:t>
            </a:r>
            <a:endParaRPr lang="en-US" altLang="ko-KR" dirty="0">
              <a:latin typeface="+mj-lt"/>
            </a:endParaRPr>
          </a:p>
          <a:p>
            <a:endParaRPr lang="ko-KR" altLang="en-US" dirty="0">
              <a:latin typeface="+mj-lt"/>
            </a:endParaRPr>
          </a:p>
        </p:txBody>
      </p:sp>
      <p:sp>
        <p:nvSpPr>
          <p:cNvPr id="51" name="직사각형 50"/>
          <p:cNvSpPr/>
          <p:nvPr/>
        </p:nvSpPr>
        <p:spPr>
          <a:xfrm>
            <a:off x="3069726" y="2243496"/>
            <a:ext cx="638178" cy="1990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cxnSp>
        <p:nvCxnSpPr>
          <p:cNvPr id="52" name="직선 연결선 51"/>
          <p:cNvCxnSpPr>
            <a:stCxn id="51" idx="3"/>
            <a:endCxn id="21" idx="1"/>
          </p:cNvCxnSpPr>
          <p:nvPr/>
        </p:nvCxnSpPr>
        <p:spPr>
          <a:xfrm flipV="1">
            <a:off x="3707904" y="1777547"/>
            <a:ext cx="3600400" cy="56548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5578684" y="3625582"/>
            <a:ext cx="641880" cy="195014"/>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cxnSp>
        <p:nvCxnSpPr>
          <p:cNvPr id="58" name="직선 연결선 57"/>
          <p:cNvCxnSpPr>
            <a:stCxn id="57" idx="0"/>
            <a:endCxn id="15" idx="1"/>
          </p:cNvCxnSpPr>
          <p:nvPr/>
        </p:nvCxnSpPr>
        <p:spPr>
          <a:xfrm flipV="1">
            <a:off x="5899624" y="3131817"/>
            <a:ext cx="1408680" cy="493765"/>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69049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stretch>
            <a:fillRect/>
          </a:stretch>
        </p:blipFill>
        <p:spPr>
          <a:xfrm>
            <a:off x="395534" y="1611601"/>
            <a:ext cx="6905625" cy="2771775"/>
          </a:xfrm>
          <a:prstGeom prst="rect">
            <a:avLst/>
          </a:prstGeom>
        </p:spPr>
      </p:pic>
      <p:sp>
        <p:nvSpPr>
          <p:cNvPr id="11" name="직사각형 10"/>
          <p:cNvSpPr/>
          <p:nvPr/>
        </p:nvSpPr>
        <p:spPr>
          <a:xfrm>
            <a:off x="2438400" y="3566808"/>
            <a:ext cx="1024648" cy="16861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5" name="직사각형 14"/>
          <p:cNvSpPr/>
          <p:nvPr/>
        </p:nvSpPr>
        <p:spPr>
          <a:xfrm>
            <a:off x="7369988" y="3867894"/>
            <a:ext cx="1666508" cy="313262"/>
          </a:xfrm>
          <a:prstGeom prst="rect">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lIns="81632" tIns="40816" rIns="81632" bIns="40816" rtlCol="0" anchor="ctr"/>
          <a:lstStyle/>
          <a:p>
            <a:pPr algn="ctr"/>
            <a:r>
              <a:rPr lang="en-US" altLang="ko-KR" sz="1400" dirty="0" smtClean="0">
                <a:solidFill>
                  <a:schemeClr val="tx1"/>
                </a:solidFill>
                <a:latin typeface="+mj-lt"/>
                <a:ea typeface="210 하얀분필 R" panose="02020603020101020101" pitchFamily="18" charset="-127"/>
              </a:rPr>
              <a:t> </a:t>
            </a:r>
            <a:r>
              <a:rPr lang="en-US" altLang="ko-KR" sz="1400" dirty="0" smtClean="0">
                <a:latin typeface="+mj-lt"/>
                <a:ea typeface="210 하얀분필 R" panose="02020603020101020101" pitchFamily="18" charset="-127"/>
              </a:rPr>
              <a:t>Send ‘</a:t>
            </a:r>
            <a:r>
              <a:rPr lang="en-US" altLang="ko-KR" sz="1400" dirty="0" smtClean="0">
                <a:solidFill>
                  <a:schemeClr val="tx1"/>
                </a:solidFill>
                <a:latin typeface="+mj-lt"/>
                <a:ea typeface="210 하얀분필 R" panose="02020603020101020101" pitchFamily="18" charset="-127"/>
              </a:rPr>
              <a:t>set_LED.cgi’</a:t>
            </a:r>
            <a:endParaRPr lang="ko-KR" altLang="en-US" sz="1400" dirty="0">
              <a:solidFill>
                <a:schemeClr val="tx1"/>
              </a:solidFill>
              <a:latin typeface="+mj-lt"/>
              <a:ea typeface="210 하얀분필 R" panose="02020603020101020101" pitchFamily="18" charset="-127"/>
            </a:endParaRPr>
          </a:p>
        </p:txBody>
      </p:sp>
      <p:sp>
        <p:nvSpPr>
          <p:cNvPr id="17" name="직사각형 16"/>
          <p:cNvSpPr/>
          <p:nvPr/>
        </p:nvSpPr>
        <p:spPr>
          <a:xfrm>
            <a:off x="2438399" y="2400300"/>
            <a:ext cx="1082041" cy="19050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21" name="직사각형 20"/>
          <p:cNvSpPr/>
          <p:nvPr/>
        </p:nvSpPr>
        <p:spPr>
          <a:xfrm>
            <a:off x="7369988" y="2787774"/>
            <a:ext cx="1774012" cy="3000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400" dirty="0" smtClean="0">
                <a:solidFill>
                  <a:schemeClr val="tx1"/>
                </a:solidFill>
                <a:latin typeface="+mj-lt"/>
                <a:ea typeface="210 하얀분필 R" panose="02020603020101020101" pitchFamily="18" charset="-127"/>
              </a:rPr>
              <a:t>Send ‘set_AUTO.cgi’</a:t>
            </a:r>
            <a:endParaRPr lang="ko-KR" altLang="en-US" sz="1400" dirty="0">
              <a:solidFill>
                <a:schemeClr val="tx1"/>
              </a:solidFill>
              <a:latin typeface="+mj-lt"/>
              <a:ea typeface="210 하얀분필 R" panose="02020603020101020101" pitchFamily="18" charset="-127"/>
            </a:endParaRPr>
          </a:p>
        </p:txBody>
      </p:sp>
      <p:cxnSp>
        <p:nvCxnSpPr>
          <p:cNvPr id="25" name="직선 연결선 24"/>
          <p:cNvCxnSpPr>
            <a:stCxn id="17" idx="3"/>
            <a:endCxn id="21" idx="1"/>
          </p:cNvCxnSpPr>
          <p:nvPr/>
        </p:nvCxnSpPr>
        <p:spPr>
          <a:xfrm>
            <a:off x="3520440" y="2495551"/>
            <a:ext cx="3849548" cy="4422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1" idx="3"/>
            <a:endCxn id="15" idx="1"/>
          </p:cNvCxnSpPr>
          <p:nvPr/>
        </p:nvCxnSpPr>
        <p:spPr>
          <a:xfrm>
            <a:off x="3463048" y="3651115"/>
            <a:ext cx="3906940" cy="37341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smtClean="0">
                <a:latin typeface="+mj-lt"/>
              </a:rPr>
              <a:t>3. Internet Piano Practice -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4" name="부제목 13"/>
          <p:cNvSpPr>
            <a:spLocks noGrp="1"/>
          </p:cNvSpPr>
          <p:nvPr>
            <p:ph type="subTitle" idx="10"/>
          </p:nvPr>
        </p:nvSpPr>
        <p:spPr/>
        <p:txBody>
          <a:bodyPr/>
          <a:lstStyle/>
          <a:p>
            <a:pPr marL="0" indent="0">
              <a:buNone/>
            </a:pPr>
            <a:r>
              <a:rPr lang="en-US" altLang="ko-KR" dirty="0">
                <a:latin typeface="+mj-lt"/>
              </a:rPr>
              <a:t>5</a:t>
            </a:r>
            <a:r>
              <a:rPr lang="en-US" altLang="ko-KR" dirty="0" smtClean="0">
                <a:latin typeface="+mj-lt"/>
              </a:rPr>
              <a:t>) </a:t>
            </a:r>
            <a:r>
              <a:rPr lang="en-US" altLang="ko-KR" dirty="0" smtClean="0">
                <a:solidFill>
                  <a:prstClr val="black"/>
                </a:solidFill>
                <a:latin typeface="맑은 고딕"/>
              </a:rPr>
              <a:t>Web server operation process description</a:t>
            </a:r>
            <a:r>
              <a:rPr lang="ko-KR" altLang="en-US" dirty="0" smtClean="0">
                <a:latin typeface="+mj-lt"/>
              </a:rPr>
              <a:t> </a:t>
            </a:r>
            <a:r>
              <a:rPr lang="en-US" altLang="ko-KR" dirty="0">
                <a:latin typeface="+mj-lt"/>
              </a:rPr>
              <a:t>- </a:t>
            </a:r>
            <a:r>
              <a:rPr lang="en-US" altLang="ko-KR" dirty="0" smtClean="0">
                <a:latin typeface="+mj-lt"/>
              </a:rPr>
              <a:t>3 (HTML code)</a:t>
            </a:r>
            <a:endParaRPr lang="en-US" altLang="ko-KR" dirty="0">
              <a:latin typeface="+mj-lt"/>
            </a:endParaRPr>
          </a:p>
          <a:p>
            <a:endParaRPr lang="ko-KR" altLang="en-US" dirty="0">
              <a:latin typeface="+mj-lt"/>
            </a:endParaRPr>
          </a:p>
        </p:txBody>
      </p:sp>
      <p:sp>
        <p:nvSpPr>
          <p:cNvPr id="12" name="직사각형 11"/>
          <p:cNvSpPr/>
          <p:nvPr/>
        </p:nvSpPr>
        <p:spPr>
          <a:xfrm>
            <a:off x="1043608" y="1608306"/>
            <a:ext cx="1296144" cy="17509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6" name="직사각형 15"/>
          <p:cNvSpPr/>
          <p:nvPr/>
        </p:nvSpPr>
        <p:spPr>
          <a:xfrm>
            <a:off x="1076528" y="2898842"/>
            <a:ext cx="1767280" cy="168613"/>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Tree>
    <p:extLst>
      <p:ext uri="{BB962C8B-B14F-4D97-AF65-F5344CB8AC3E}">
        <p14:creationId xmlns:p14="http://schemas.microsoft.com/office/powerpoint/2010/main" xmlns="" val="3670563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srcRect b="41633"/>
          <a:stretch/>
        </p:blipFill>
        <p:spPr>
          <a:xfrm>
            <a:off x="297904" y="1563638"/>
            <a:ext cx="4324350" cy="3024336"/>
          </a:xfrm>
          <a:prstGeom prst="rect">
            <a:avLst/>
          </a:prstGeom>
        </p:spPr>
      </p:pic>
      <p:sp>
        <p:nvSpPr>
          <p:cNvPr id="11" name="직사각형 10"/>
          <p:cNvSpPr/>
          <p:nvPr/>
        </p:nvSpPr>
        <p:spPr>
          <a:xfrm>
            <a:off x="1115616" y="2712720"/>
            <a:ext cx="2176223" cy="160020"/>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5" name="직사각형 14"/>
          <p:cNvSpPr/>
          <p:nvPr/>
        </p:nvSpPr>
        <p:spPr>
          <a:xfrm>
            <a:off x="5652120" y="2636099"/>
            <a:ext cx="2304256" cy="313262"/>
          </a:xfrm>
          <a:prstGeom prst="rect">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lIns="81632" tIns="40816" rIns="81632" bIns="40816" rtlCol="0" anchor="ctr"/>
          <a:lstStyle/>
          <a:p>
            <a:pPr algn="ctr"/>
            <a:r>
              <a:rPr lang="en-US" altLang="ko-KR" sz="1200" dirty="0" smtClean="0">
                <a:solidFill>
                  <a:schemeClr val="tx1"/>
                </a:solidFill>
                <a:latin typeface="+mj-lt"/>
                <a:ea typeface="210 하얀분필 R" panose="02020603020101020101" pitchFamily="18" charset="-127"/>
              </a:rPr>
              <a:t>If Pin</a:t>
            </a:r>
            <a:r>
              <a:rPr lang="ko-KR" altLang="en-US" sz="1200" dirty="0" smtClean="0">
                <a:solidFill>
                  <a:schemeClr val="tx1"/>
                </a:solidFill>
                <a:latin typeface="+mj-lt"/>
                <a:ea typeface="210 하얀분필 R" panose="02020603020101020101" pitchFamily="18" charset="-127"/>
              </a:rPr>
              <a:t> </a:t>
            </a:r>
            <a:r>
              <a:rPr lang="en-US" altLang="ko-KR" sz="1200" dirty="0" smtClean="0">
                <a:latin typeface="+mj-lt"/>
                <a:ea typeface="210 하얀분필 R" panose="02020603020101020101" pitchFamily="18" charset="-127"/>
              </a:rPr>
              <a:t>= 0, call</a:t>
            </a:r>
            <a:r>
              <a:rPr lang="ko-KR" altLang="en-US" sz="1200" dirty="0" smtClean="0">
                <a:latin typeface="+mj-lt"/>
                <a:ea typeface="210 하얀분필 R" panose="02020603020101020101" pitchFamily="18" charset="-127"/>
              </a:rPr>
              <a:t> </a:t>
            </a:r>
            <a:r>
              <a:rPr lang="en-US" altLang="ko-KR" sz="1200" dirty="0" smtClean="0">
                <a:latin typeface="+mj-lt"/>
                <a:ea typeface="210 하얀분필 R" panose="02020603020101020101" pitchFamily="18" charset="-127"/>
              </a:rPr>
              <a:t>Tune function</a:t>
            </a:r>
            <a:endParaRPr lang="ko-KR" altLang="en-US" sz="1200" dirty="0">
              <a:solidFill>
                <a:schemeClr val="tx1"/>
              </a:solidFill>
              <a:latin typeface="+mj-lt"/>
              <a:ea typeface="210 하얀분필 R" panose="02020603020101020101" pitchFamily="18" charset="-127"/>
            </a:endParaRPr>
          </a:p>
        </p:txBody>
      </p:sp>
      <p:sp>
        <p:nvSpPr>
          <p:cNvPr id="17" name="직사각형 16"/>
          <p:cNvSpPr/>
          <p:nvPr/>
        </p:nvSpPr>
        <p:spPr>
          <a:xfrm>
            <a:off x="3419873" y="2252929"/>
            <a:ext cx="1008112" cy="1990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21" name="직사각형 20"/>
          <p:cNvSpPr/>
          <p:nvPr/>
        </p:nvSpPr>
        <p:spPr>
          <a:xfrm>
            <a:off x="5148064" y="2174022"/>
            <a:ext cx="3240360" cy="3000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200" dirty="0" smtClean="0">
                <a:solidFill>
                  <a:schemeClr val="tx1"/>
                </a:solidFill>
                <a:latin typeface="+mj-lt"/>
                <a:ea typeface="210 하얀분필 R" panose="02020603020101020101" pitchFamily="18" charset="-127"/>
              </a:rPr>
              <a:t>If it’s ‘set_LED.cgi’, perform this code below</a:t>
            </a:r>
            <a:endParaRPr lang="ko-KR" altLang="en-US" sz="1200" dirty="0">
              <a:solidFill>
                <a:schemeClr val="tx1"/>
              </a:solidFill>
              <a:latin typeface="+mj-lt"/>
              <a:ea typeface="210 하얀분필 R" panose="02020603020101020101" pitchFamily="18" charset="-127"/>
            </a:endParaRPr>
          </a:p>
        </p:txBody>
      </p:sp>
      <p:cxnSp>
        <p:nvCxnSpPr>
          <p:cNvPr id="25" name="직선 연결선 24"/>
          <p:cNvCxnSpPr>
            <a:stCxn id="17" idx="3"/>
            <a:endCxn id="21" idx="1"/>
          </p:cNvCxnSpPr>
          <p:nvPr/>
        </p:nvCxnSpPr>
        <p:spPr>
          <a:xfrm flipV="1">
            <a:off x="4427985" y="2324025"/>
            <a:ext cx="720079" cy="284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1" idx="3"/>
            <a:endCxn id="15" idx="1"/>
          </p:cNvCxnSpPr>
          <p:nvPr/>
        </p:nvCxnSpPr>
        <p:spPr>
          <a:xfrm>
            <a:off x="3291839" y="2792730"/>
            <a:ext cx="2360281"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smtClean="0">
                <a:latin typeface="+mj-lt"/>
              </a:rPr>
              <a:t>3. </a:t>
            </a:r>
            <a:r>
              <a:rPr lang="en-US" altLang="ko-KR" dirty="0" smtClean="0">
                <a:solidFill>
                  <a:prstClr val="black"/>
                </a:solidFill>
                <a:latin typeface="맑은 고딕"/>
              </a:rPr>
              <a:t>Internet Piano Practice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4" name="부제목 13"/>
          <p:cNvSpPr>
            <a:spLocks noGrp="1"/>
          </p:cNvSpPr>
          <p:nvPr>
            <p:ph type="subTitle" idx="10"/>
          </p:nvPr>
        </p:nvSpPr>
        <p:spPr>
          <a:xfrm>
            <a:off x="179512" y="915566"/>
            <a:ext cx="9289032" cy="432048"/>
          </a:xfrm>
        </p:spPr>
        <p:txBody>
          <a:bodyPr>
            <a:noAutofit/>
          </a:bodyPr>
          <a:lstStyle/>
          <a:p>
            <a:pPr marL="0" indent="0">
              <a:buNone/>
            </a:pPr>
            <a:r>
              <a:rPr lang="en-US" altLang="ko-KR" sz="1800" dirty="0">
                <a:latin typeface="+mj-lt"/>
              </a:rPr>
              <a:t>6</a:t>
            </a:r>
            <a:r>
              <a:rPr lang="en-US" altLang="ko-KR" sz="1800" dirty="0" smtClean="0">
                <a:latin typeface="+mj-lt"/>
              </a:rPr>
              <a:t>) </a:t>
            </a:r>
            <a:r>
              <a:rPr lang="en-US" altLang="ko-KR" sz="1800" dirty="0" smtClean="0">
                <a:solidFill>
                  <a:prstClr val="black"/>
                </a:solidFill>
                <a:latin typeface="맑은 고딕"/>
              </a:rPr>
              <a:t>Web server operation process description</a:t>
            </a:r>
            <a:r>
              <a:rPr lang="ko-KR" altLang="en-US" sz="1800" dirty="0" smtClean="0"/>
              <a:t> </a:t>
            </a:r>
            <a:r>
              <a:rPr lang="en-US" altLang="ko-KR" sz="1800" dirty="0" smtClean="0">
                <a:latin typeface="+mj-lt"/>
              </a:rPr>
              <a:t>- 4 (</a:t>
            </a:r>
            <a:r>
              <a:rPr lang="en-US" altLang="ko-KR" sz="1800" dirty="0" err="1" smtClean="0">
                <a:latin typeface="+mj-lt"/>
              </a:rPr>
              <a:t>mbed</a:t>
            </a:r>
            <a:r>
              <a:rPr lang="en-US" altLang="ko-KR" sz="1800" dirty="0" smtClean="0">
                <a:latin typeface="+mj-lt"/>
              </a:rPr>
              <a:t> code : </a:t>
            </a:r>
            <a:r>
              <a:rPr lang="en-US" altLang="ko-KR" sz="1800" dirty="0" err="1" smtClean="0">
                <a:latin typeface="+mj-lt"/>
              </a:rPr>
              <a:t>httpServer</a:t>
            </a:r>
            <a:r>
              <a:rPr lang="en-US" altLang="ko-KR" sz="1800" dirty="0" smtClean="0">
                <a:latin typeface="+mj-lt"/>
              </a:rPr>
              <a:t>/Handler/FsHandler.cpp)</a:t>
            </a:r>
            <a:endParaRPr lang="en-US" altLang="ko-KR" sz="1800" dirty="0">
              <a:latin typeface="+mj-lt"/>
            </a:endParaRPr>
          </a:p>
          <a:p>
            <a:endParaRPr lang="ko-KR" altLang="en-US" sz="1800" dirty="0">
              <a:latin typeface="+mj-lt"/>
            </a:endParaRPr>
          </a:p>
        </p:txBody>
      </p:sp>
      <p:pic>
        <p:nvPicPr>
          <p:cNvPr id="3" name="그림 2"/>
          <p:cNvPicPr>
            <a:picLocks noChangeAspect="1"/>
          </p:cNvPicPr>
          <p:nvPr/>
        </p:nvPicPr>
        <p:blipFill rotWithShape="1">
          <a:blip r:embed="rId3" cstate="print"/>
          <a:srcRect b="7191"/>
          <a:stretch/>
        </p:blipFill>
        <p:spPr>
          <a:xfrm>
            <a:off x="6876256" y="3795886"/>
            <a:ext cx="1990725" cy="689523"/>
          </a:xfrm>
          <a:prstGeom prst="rect">
            <a:avLst/>
          </a:prstGeom>
          <a:ln w="15875">
            <a:solidFill>
              <a:srgbClr val="00FF00"/>
            </a:solidFill>
          </a:ln>
        </p:spPr>
      </p:pic>
    </p:spTree>
    <p:extLst>
      <p:ext uri="{BB962C8B-B14F-4D97-AF65-F5344CB8AC3E}">
        <p14:creationId xmlns:p14="http://schemas.microsoft.com/office/powerpoint/2010/main" xmlns="" val="3921753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srcRect l="1222"/>
          <a:stretch/>
        </p:blipFill>
        <p:spPr>
          <a:xfrm>
            <a:off x="337376" y="1563638"/>
            <a:ext cx="4666672" cy="3143250"/>
          </a:xfrm>
          <a:prstGeom prst="rect">
            <a:avLst/>
          </a:prstGeom>
        </p:spPr>
      </p:pic>
      <p:sp>
        <p:nvSpPr>
          <p:cNvPr id="11" name="직사각형 10"/>
          <p:cNvSpPr/>
          <p:nvPr/>
        </p:nvSpPr>
        <p:spPr>
          <a:xfrm>
            <a:off x="1159793" y="1977464"/>
            <a:ext cx="747912" cy="162237"/>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5" name="직사각형 14"/>
          <p:cNvSpPr/>
          <p:nvPr/>
        </p:nvSpPr>
        <p:spPr>
          <a:xfrm>
            <a:off x="5508104" y="2241739"/>
            <a:ext cx="3312368" cy="330012"/>
          </a:xfrm>
          <a:prstGeom prst="rect">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lIns="81632" tIns="40816" rIns="81632" bIns="40816" rtlCol="0" anchor="ctr"/>
          <a:lstStyle/>
          <a:p>
            <a:r>
              <a:rPr lang="en-US" altLang="ko-KR" sz="1200" dirty="0" smtClean="0">
                <a:ea typeface="210 하얀분필 R" panose="02020603020101020101" pitchFamily="18" charset="-127"/>
              </a:rPr>
              <a:t>If Pin</a:t>
            </a:r>
            <a:r>
              <a:rPr lang="ko-KR" altLang="en-US" sz="1200" dirty="0" smtClean="0">
                <a:ea typeface="210 하얀분필 R" panose="02020603020101020101" pitchFamily="18" charset="-127"/>
              </a:rPr>
              <a:t> </a:t>
            </a:r>
            <a:r>
              <a:rPr lang="en-US" altLang="ko-KR" sz="1200" dirty="0" smtClean="0">
                <a:ea typeface="210 하얀분필 R" panose="02020603020101020101" pitchFamily="18" charset="-127"/>
              </a:rPr>
              <a:t>= 0, call</a:t>
            </a:r>
            <a:r>
              <a:rPr lang="ko-KR" altLang="en-US" sz="1200" dirty="0" smtClean="0">
                <a:ea typeface="210 하얀분필 R" panose="02020603020101020101" pitchFamily="18" charset="-127"/>
              </a:rPr>
              <a:t> </a:t>
            </a:r>
            <a:r>
              <a:rPr lang="en-US" altLang="ko-KR" sz="1200" dirty="0" err="1" smtClean="0">
                <a:ea typeface="210 하얀분필 R" panose="02020603020101020101" pitchFamily="18" charset="-127"/>
              </a:rPr>
              <a:t>Auto_tune</a:t>
            </a:r>
            <a:r>
              <a:rPr lang="en-US" altLang="ko-KR" sz="1200" dirty="0" smtClean="0">
                <a:ea typeface="210 하얀분필 R" panose="02020603020101020101" pitchFamily="18" charset="-127"/>
              </a:rPr>
              <a:t> function</a:t>
            </a:r>
            <a:endParaRPr lang="ko-KR" altLang="en-US" sz="1200" dirty="0" smtClean="0">
              <a:ea typeface="210 하얀분필 R" panose="02020603020101020101" pitchFamily="18" charset="-127"/>
            </a:endParaRPr>
          </a:p>
        </p:txBody>
      </p:sp>
      <p:sp>
        <p:nvSpPr>
          <p:cNvPr id="17" name="직사각형 16"/>
          <p:cNvSpPr/>
          <p:nvPr/>
        </p:nvSpPr>
        <p:spPr>
          <a:xfrm>
            <a:off x="3843830" y="1531371"/>
            <a:ext cx="1008112" cy="1990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21" name="직사각형 20"/>
          <p:cNvSpPr/>
          <p:nvPr/>
        </p:nvSpPr>
        <p:spPr>
          <a:xfrm>
            <a:off x="5508104" y="1779662"/>
            <a:ext cx="3312368" cy="3000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200" dirty="0" smtClean="0">
                <a:solidFill>
                  <a:schemeClr val="tx1"/>
                </a:solidFill>
                <a:ea typeface="210 하얀분필 R" panose="02020603020101020101" pitchFamily="18" charset="-127"/>
              </a:rPr>
              <a:t>If it’s ‘set_AUTO.cgi’, perform this code below</a:t>
            </a:r>
            <a:endParaRPr lang="ko-KR" altLang="en-US" sz="1200" dirty="0" smtClean="0">
              <a:solidFill>
                <a:schemeClr val="tx1"/>
              </a:solidFill>
              <a:ea typeface="210 하얀분필 R" panose="02020603020101020101" pitchFamily="18" charset="-127"/>
            </a:endParaRPr>
          </a:p>
        </p:txBody>
      </p:sp>
      <p:cxnSp>
        <p:nvCxnSpPr>
          <p:cNvPr id="25" name="직선 연결선 24"/>
          <p:cNvCxnSpPr>
            <a:stCxn id="17" idx="3"/>
            <a:endCxn id="21" idx="1"/>
          </p:cNvCxnSpPr>
          <p:nvPr/>
        </p:nvCxnSpPr>
        <p:spPr>
          <a:xfrm>
            <a:off x="4851942" y="1630906"/>
            <a:ext cx="656162" cy="2987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1" idx="3"/>
            <a:endCxn id="15" idx="1"/>
          </p:cNvCxnSpPr>
          <p:nvPr/>
        </p:nvCxnSpPr>
        <p:spPr>
          <a:xfrm>
            <a:off x="1907705" y="2058583"/>
            <a:ext cx="3600399" cy="34816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smtClean="0">
                <a:latin typeface="+mj-lt"/>
              </a:rPr>
              <a:t>3. </a:t>
            </a:r>
            <a:r>
              <a:rPr lang="en-US" altLang="ko-KR" dirty="0" smtClean="0">
                <a:solidFill>
                  <a:prstClr val="black"/>
                </a:solidFill>
                <a:latin typeface="맑은 고딕"/>
              </a:rPr>
              <a:t>Internet Piano Practice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4" name="부제목 13"/>
          <p:cNvSpPr>
            <a:spLocks noGrp="1"/>
          </p:cNvSpPr>
          <p:nvPr>
            <p:ph type="subTitle" idx="10"/>
          </p:nvPr>
        </p:nvSpPr>
        <p:spPr>
          <a:xfrm>
            <a:off x="216024" y="915566"/>
            <a:ext cx="8820472" cy="432048"/>
          </a:xfrm>
        </p:spPr>
        <p:txBody>
          <a:bodyPr>
            <a:noAutofit/>
          </a:bodyPr>
          <a:lstStyle/>
          <a:p>
            <a:pPr marL="0" indent="0">
              <a:buNone/>
            </a:pPr>
            <a:r>
              <a:rPr lang="en-US" altLang="ko-KR" sz="1800" dirty="0" smtClean="0">
                <a:latin typeface="+mj-lt"/>
              </a:rPr>
              <a:t>7) </a:t>
            </a:r>
            <a:r>
              <a:rPr lang="en-US" altLang="ko-KR" sz="1800" dirty="0" smtClean="0">
                <a:solidFill>
                  <a:prstClr val="black"/>
                </a:solidFill>
                <a:latin typeface="맑은 고딕"/>
              </a:rPr>
              <a:t>Web server operation process </a:t>
            </a:r>
            <a:r>
              <a:rPr lang="en-US" altLang="ko-KR" sz="1800" dirty="0" err="1" smtClean="0">
                <a:solidFill>
                  <a:prstClr val="black"/>
                </a:solidFill>
                <a:latin typeface="맑은 고딕"/>
              </a:rPr>
              <a:t>descriptio</a:t>
            </a:r>
            <a:r>
              <a:rPr lang="en-US" altLang="ko-KR" sz="1800" dirty="0" smtClean="0">
                <a:latin typeface="+mj-lt"/>
              </a:rPr>
              <a:t>- 5 (</a:t>
            </a:r>
            <a:r>
              <a:rPr lang="en-US" altLang="ko-KR" sz="1800" dirty="0" err="1" smtClean="0">
                <a:latin typeface="+mj-lt"/>
              </a:rPr>
              <a:t>mbed</a:t>
            </a:r>
            <a:r>
              <a:rPr lang="en-US" altLang="ko-KR" sz="1800" dirty="0" smtClean="0">
                <a:latin typeface="+mj-lt"/>
              </a:rPr>
              <a:t> code : </a:t>
            </a:r>
            <a:r>
              <a:rPr lang="en-US" altLang="ko-KR" sz="1800" dirty="0" err="1" smtClean="0">
                <a:latin typeface="+mj-lt"/>
              </a:rPr>
              <a:t>httpServer</a:t>
            </a:r>
            <a:r>
              <a:rPr lang="en-US" altLang="ko-KR" sz="1800" dirty="0" smtClean="0">
                <a:latin typeface="+mj-lt"/>
              </a:rPr>
              <a:t>/Handler/FsHandler.cpp)</a:t>
            </a:r>
            <a:endParaRPr lang="en-US" altLang="ko-KR" sz="1800" dirty="0">
              <a:latin typeface="+mj-lt"/>
            </a:endParaRPr>
          </a:p>
          <a:p>
            <a:endParaRPr lang="ko-KR" altLang="en-US" sz="1800" dirty="0">
              <a:latin typeface="+mj-lt"/>
            </a:endParaRPr>
          </a:p>
        </p:txBody>
      </p:sp>
      <p:pic>
        <p:nvPicPr>
          <p:cNvPr id="18" name="그림 17"/>
          <p:cNvPicPr>
            <a:picLocks noChangeAspect="1"/>
          </p:cNvPicPr>
          <p:nvPr/>
        </p:nvPicPr>
        <p:blipFill rotWithShape="1">
          <a:blip r:embed="rId3" cstate="print"/>
          <a:srcRect b="7191"/>
          <a:stretch/>
        </p:blipFill>
        <p:spPr>
          <a:xfrm>
            <a:off x="6876256" y="3795886"/>
            <a:ext cx="1990725" cy="689523"/>
          </a:xfrm>
          <a:prstGeom prst="rect">
            <a:avLst/>
          </a:prstGeom>
          <a:ln w="15875">
            <a:solidFill>
              <a:srgbClr val="00FF00"/>
            </a:solidFill>
          </a:ln>
        </p:spPr>
      </p:pic>
    </p:spTree>
    <p:extLst>
      <p:ext uri="{BB962C8B-B14F-4D97-AF65-F5344CB8AC3E}">
        <p14:creationId xmlns:p14="http://schemas.microsoft.com/office/powerpoint/2010/main" xmlns="" val="16015127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p:cNvSpPr>
            <a:spLocks noGrp="1"/>
          </p:cNvSpPr>
          <p:nvPr>
            <p:ph type="ctrTitle"/>
          </p:nvPr>
        </p:nvSpPr>
        <p:spPr>
          <a:xfrm>
            <a:off x="324544" y="317103"/>
            <a:ext cx="9144000" cy="670471"/>
          </a:xfrm>
        </p:spPr>
        <p:txBody>
          <a:bodyPr/>
          <a:lstStyle/>
          <a:p>
            <a:pPr marL="0" indent="0">
              <a:buNone/>
            </a:pPr>
            <a:r>
              <a:rPr lang="ko-KR" altLang="en-US" dirty="0" smtClean="0">
                <a:latin typeface="+mj-lt"/>
              </a:rPr>
              <a:t>  </a:t>
            </a:r>
            <a:r>
              <a:rPr lang="en-US" altLang="ko-KR" dirty="0" smtClean="0">
                <a:latin typeface="+mj-lt"/>
              </a:rPr>
              <a:t>Index</a:t>
            </a:r>
            <a:endParaRPr lang="ko-KR" altLang="en-US" dirty="0">
              <a:latin typeface="+mj-lt"/>
            </a:endParaRPr>
          </a:p>
        </p:txBody>
      </p:sp>
      <p:sp>
        <p:nvSpPr>
          <p:cNvPr id="10" name="부제목 9"/>
          <p:cNvSpPr>
            <a:spLocks noGrp="1"/>
          </p:cNvSpPr>
          <p:nvPr>
            <p:ph type="subTitle" idx="1"/>
          </p:nvPr>
        </p:nvSpPr>
        <p:spPr>
          <a:xfrm>
            <a:off x="611560" y="1059582"/>
            <a:ext cx="8784976" cy="3600400"/>
          </a:xfrm>
        </p:spPr>
        <p:txBody>
          <a:bodyPr>
            <a:noAutofit/>
          </a:bodyPr>
          <a:lstStyle/>
          <a:p>
            <a:pPr>
              <a:lnSpc>
                <a:spcPct val="150000"/>
              </a:lnSpc>
            </a:pPr>
            <a:r>
              <a:rPr lang="en-US" dirty="0" smtClean="0">
                <a:latin typeface="+mn-lt"/>
              </a:rPr>
              <a:t>The first step for </a:t>
            </a:r>
            <a:r>
              <a:rPr lang="en-US" dirty="0" err="1" smtClean="0">
                <a:latin typeface="+mn-lt"/>
                <a:cs typeface="Arial"/>
              </a:rPr>
              <a:t>IoT</a:t>
            </a:r>
            <a:r>
              <a:rPr lang="en-US" dirty="0" smtClean="0">
                <a:latin typeface="+mn-lt"/>
                <a:cs typeface="Arial"/>
              </a:rPr>
              <a:t> </a:t>
            </a:r>
            <a:r>
              <a:rPr lang="en-US" altLang="ko-KR" dirty="0" smtClean="0">
                <a:latin typeface="+mn-lt"/>
              </a:rPr>
              <a:t>episode 1</a:t>
            </a:r>
            <a:r>
              <a:rPr lang="ko-KR" altLang="en-US" dirty="0" smtClean="0">
                <a:latin typeface="+mn-lt"/>
              </a:rPr>
              <a:t> </a:t>
            </a:r>
            <a:r>
              <a:rPr lang="en-US" altLang="ko-KR" dirty="0" smtClean="0">
                <a:latin typeface="+mn-lt"/>
              </a:rPr>
              <a:t>- Server </a:t>
            </a:r>
            <a:endParaRPr lang="en-US" altLang="ko-KR" dirty="0">
              <a:latin typeface="+mn-lt"/>
            </a:endParaRPr>
          </a:p>
          <a:p>
            <a:pPr lvl="1" algn="l">
              <a:buFont typeface="Arial" panose="020B0604020202020204" pitchFamily="34" charset="0"/>
              <a:buChar char="•"/>
            </a:pPr>
            <a:r>
              <a:rPr lang="ko-KR" altLang="en-US" sz="1800" dirty="0" smtClean="0">
                <a:solidFill>
                  <a:schemeClr val="tx1"/>
                </a:solidFill>
                <a:latin typeface="+mn-lt"/>
              </a:rPr>
              <a:t>    </a:t>
            </a:r>
            <a:r>
              <a:rPr lang="en-US" altLang="ko-KR" sz="1800" dirty="0" smtClean="0">
                <a:solidFill>
                  <a:schemeClr val="tx1"/>
                </a:solidFill>
                <a:latin typeface="+mn-lt"/>
              </a:rPr>
              <a:t>To make Internet Piano (Web </a:t>
            </a:r>
            <a:r>
              <a:rPr lang="en-US" altLang="ko-KR" sz="1800" dirty="0">
                <a:solidFill>
                  <a:schemeClr val="tx1"/>
                </a:solidFill>
                <a:latin typeface="+mn-lt"/>
              </a:rPr>
              <a:t>Server + PWM</a:t>
            </a:r>
            <a:r>
              <a:rPr lang="en-US" altLang="ko-KR" sz="1800" dirty="0" smtClean="0">
                <a:solidFill>
                  <a:schemeClr val="tx1"/>
                </a:solidFill>
                <a:latin typeface="+mn-lt"/>
              </a:rPr>
              <a:t>)</a:t>
            </a:r>
          </a:p>
          <a:p>
            <a:pPr lvl="1" algn="l">
              <a:buFont typeface="Arial" panose="020B0604020202020204" pitchFamily="34" charset="0"/>
              <a:buChar char="•"/>
            </a:pPr>
            <a:endParaRPr lang="en-US" altLang="ko-KR" sz="1800" dirty="0">
              <a:solidFill>
                <a:schemeClr val="tx1"/>
              </a:solidFill>
              <a:latin typeface="+mn-lt"/>
            </a:endParaRPr>
          </a:p>
          <a:p>
            <a:pPr>
              <a:lnSpc>
                <a:spcPct val="150000"/>
              </a:lnSpc>
            </a:pPr>
            <a:r>
              <a:rPr lang="en-US" dirty="0" smtClean="0">
                <a:solidFill>
                  <a:prstClr val="black"/>
                </a:solidFill>
                <a:latin typeface="맑은 고딕"/>
              </a:rPr>
              <a:t>The first step for </a:t>
            </a:r>
            <a:r>
              <a:rPr lang="en-US" dirty="0" err="1" smtClean="0">
                <a:solidFill>
                  <a:prstClr val="black"/>
                </a:solidFill>
                <a:latin typeface="맑은 고딕"/>
                <a:cs typeface="Arial"/>
              </a:rPr>
              <a:t>IoT</a:t>
            </a:r>
            <a:r>
              <a:rPr lang="en-US" dirty="0" smtClean="0">
                <a:solidFill>
                  <a:prstClr val="black"/>
                </a:solidFill>
                <a:latin typeface="맑은 고딕"/>
                <a:cs typeface="Arial"/>
              </a:rPr>
              <a:t> </a:t>
            </a:r>
            <a:r>
              <a:rPr lang="en-US" altLang="ko-KR" dirty="0" smtClean="0">
                <a:solidFill>
                  <a:prstClr val="black"/>
                </a:solidFill>
                <a:latin typeface="맑은 고딕"/>
              </a:rPr>
              <a:t>episode 2</a:t>
            </a:r>
            <a:r>
              <a:rPr lang="ko-KR" altLang="en-US" sz="2000" dirty="0" smtClean="0">
                <a:latin typeface="+mn-lt"/>
              </a:rPr>
              <a:t> </a:t>
            </a:r>
            <a:r>
              <a:rPr lang="en-US" altLang="ko-KR" dirty="0">
                <a:latin typeface="+mn-lt"/>
              </a:rPr>
              <a:t>-</a:t>
            </a:r>
            <a:r>
              <a:rPr lang="en-US" altLang="ko-KR" sz="2000" dirty="0" smtClean="0">
                <a:latin typeface="+mn-lt"/>
              </a:rPr>
              <a:t> Client</a:t>
            </a:r>
            <a:endParaRPr lang="en-US" altLang="ko-KR" sz="2000" dirty="0">
              <a:latin typeface="+mn-lt"/>
            </a:endParaRPr>
          </a:p>
          <a:p>
            <a:pPr marL="751063" lvl="1" indent="-342900" algn="l">
              <a:buFont typeface="Arial" panose="020B0604020202020204" pitchFamily="34" charset="0"/>
              <a:buChar char="•"/>
            </a:pPr>
            <a:r>
              <a:rPr lang="en-US" altLang="ko-KR" sz="1800" dirty="0" smtClean="0">
                <a:solidFill>
                  <a:schemeClr val="tx1"/>
                </a:solidFill>
                <a:latin typeface="+mn-lt"/>
              </a:rPr>
              <a:t>To make FTP</a:t>
            </a:r>
            <a:r>
              <a:rPr lang="ko-KR" altLang="en-US" sz="1800" dirty="0" smtClean="0">
                <a:latin typeface="+mn-lt"/>
              </a:rPr>
              <a:t> </a:t>
            </a:r>
            <a:r>
              <a:rPr lang="en-US" altLang="ko-KR" sz="1800" dirty="0" smtClean="0">
                <a:solidFill>
                  <a:schemeClr val="tx1"/>
                </a:solidFill>
                <a:latin typeface="+mn-lt"/>
              </a:rPr>
              <a:t>camera</a:t>
            </a:r>
            <a:r>
              <a:rPr lang="ko-KR" altLang="en-US" sz="1800" dirty="0" smtClean="0">
                <a:solidFill>
                  <a:schemeClr val="tx1"/>
                </a:solidFill>
                <a:latin typeface="+mn-lt"/>
              </a:rPr>
              <a:t> </a:t>
            </a:r>
            <a:r>
              <a:rPr lang="en-US" altLang="ko-KR" sz="1800" dirty="0">
                <a:solidFill>
                  <a:schemeClr val="tx1"/>
                </a:solidFill>
                <a:latin typeface="+mn-lt"/>
              </a:rPr>
              <a:t>(FTP Client + UART)</a:t>
            </a:r>
          </a:p>
          <a:p>
            <a:pPr marL="751063" lvl="1" indent="-342900" algn="l">
              <a:buFont typeface="Arial" panose="020B0604020202020204" pitchFamily="34" charset="0"/>
              <a:buChar char="•"/>
            </a:pPr>
            <a:r>
              <a:rPr lang="en-US" altLang="ko-KR" sz="1800" dirty="0" smtClean="0">
                <a:solidFill>
                  <a:schemeClr val="tx1"/>
                </a:solidFill>
                <a:latin typeface="+mn-lt"/>
              </a:rPr>
              <a:t>Develop Weather Forecast Device</a:t>
            </a:r>
            <a:endParaRPr lang="en-US" altLang="ko-KR" sz="1800" dirty="0">
              <a:solidFill>
                <a:schemeClr val="tx1"/>
              </a:solidFill>
              <a:latin typeface="+mn-lt"/>
            </a:endParaRPr>
          </a:p>
          <a:p>
            <a:pPr marL="751063" lvl="1" indent="-342900" algn="l">
              <a:buFont typeface="Arial" panose="020B0604020202020204" pitchFamily="34" charset="0"/>
              <a:buChar char="•"/>
            </a:pPr>
            <a:endParaRPr lang="ko-KR" altLang="en-US" sz="1800" dirty="0" smtClean="0">
              <a:solidFill>
                <a:schemeClr val="tx1"/>
              </a:solidFill>
              <a:latin typeface="+mn-lt"/>
            </a:endParaRPr>
          </a:p>
          <a:p>
            <a:pPr>
              <a:lnSpc>
                <a:spcPct val="150000"/>
              </a:lnSpc>
            </a:pPr>
            <a:r>
              <a:rPr lang="en-US" dirty="0" smtClean="0">
                <a:solidFill>
                  <a:prstClr val="black"/>
                </a:solidFill>
                <a:latin typeface="맑은 고딕"/>
              </a:rPr>
              <a:t>The first step for </a:t>
            </a:r>
            <a:r>
              <a:rPr lang="en-US" dirty="0" err="1" smtClean="0">
                <a:solidFill>
                  <a:prstClr val="black"/>
                </a:solidFill>
                <a:latin typeface="맑은 고딕"/>
                <a:cs typeface="Arial"/>
              </a:rPr>
              <a:t>IoT</a:t>
            </a:r>
            <a:r>
              <a:rPr lang="en-US" dirty="0" smtClean="0">
                <a:solidFill>
                  <a:prstClr val="black"/>
                </a:solidFill>
                <a:latin typeface="맑은 고딕"/>
                <a:cs typeface="Arial"/>
              </a:rPr>
              <a:t> </a:t>
            </a:r>
            <a:r>
              <a:rPr lang="en-US" altLang="ko-KR" dirty="0" smtClean="0">
                <a:solidFill>
                  <a:prstClr val="black"/>
                </a:solidFill>
                <a:latin typeface="맑은 고딕"/>
              </a:rPr>
              <a:t>episode 3 </a:t>
            </a:r>
            <a:r>
              <a:rPr lang="en-US" altLang="ko-KR" dirty="0" smtClean="0">
                <a:latin typeface="+mn-lt"/>
              </a:rPr>
              <a:t>– Cloud Server preview</a:t>
            </a:r>
          </a:p>
        </p:txBody>
      </p:sp>
    </p:spTree>
    <p:extLst>
      <p:ext uri="{BB962C8B-B14F-4D97-AF65-F5344CB8AC3E}">
        <p14:creationId xmlns:p14="http://schemas.microsoft.com/office/powerpoint/2010/main" xmlns="" val="14625987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pPr marL="0" indent="0">
              <a:buNone/>
            </a:pPr>
            <a:r>
              <a:rPr lang="en-US" altLang="ko-KR" dirty="0" smtClean="0">
                <a:latin typeface="+mj-lt"/>
              </a:rPr>
              <a:t>4.  IP setting</a:t>
            </a:r>
            <a:endParaRPr lang="ko-KR" altLang="en-US" dirty="0">
              <a:latin typeface="+mj-lt"/>
            </a:endParaRPr>
          </a:p>
        </p:txBody>
      </p:sp>
      <p:sp>
        <p:nvSpPr>
          <p:cNvPr id="3" name="내용 개체 틀 2"/>
          <p:cNvSpPr>
            <a:spLocks noGrp="1"/>
          </p:cNvSpPr>
          <p:nvPr>
            <p:ph type="subTitle" idx="1"/>
          </p:nvPr>
        </p:nvSpPr>
        <p:spPr/>
        <p:txBody>
          <a:bodyPr>
            <a:normAutofit/>
          </a:bodyPr>
          <a:lstStyle/>
          <a:p>
            <a:pPr marL="0" indent="0">
              <a:buNone/>
            </a:pPr>
            <a:r>
              <a:rPr lang="en-US" altLang="ko-KR" dirty="0" smtClean="0">
                <a:latin typeface="+mj-lt"/>
              </a:rPr>
              <a:t>1) IP setting</a:t>
            </a:r>
            <a:r>
              <a:rPr lang="ko-KR" altLang="en-US" dirty="0" smtClean="0">
                <a:latin typeface="+mj-lt"/>
              </a:rPr>
              <a:t> </a:t>
            </a:r>
            <a:r>
              <a:rPr lang="en-US" altLang="ko-KR" dirty="0">
                <a:latin typeface="+mj-lt"/>
              </a:rPr>
              <a:t>&amp; </a:t>
            </a:r>
            <a:r>
              <a:rPr lang="en-US" altLang="ko-KR" dirty="0" smtClean="0">
                <a:latin typeface="+mj-lt"/>
              </a:rPr>
              <a:t>Ethernet cable connection</a:t>
            </a:r>
            <a:r>
              <a:rPr lang="ko-KR" altLang="en-US" dirty="0" smtClean="0">
                <a:latin typeface="+mj-lt"/>
              </a:rPr>
              <a:t> </a:t>
            </a:r>
            <a:r>
              <a:rPr lang="en-US" altLang="ko-KR" dirty="0" smtClean="0">
                <a:latin typeface="+mj-lt"/>
              </a:rPr>
              <a:t>(PC to WIZwiki-W7500)</a:t>
            </a:r>
          </a:p>
        </p:txBody>
      </p:sp>
      <p:pic>
        <p:nvPicPr>
          <p:cNvPr id="4" name="그림 3"/>
          <p:cNvPicPr>
            <a:picLocks noChangeAspect="1"/>
          </p:cNvPicPr>
          <p:nvPr/>
        </p:nvPicPr>
        <p:blipFill rotWithShape="1">
          <a:blip r:embed="rId2" cstate="email">
            <a:extLst>
              <a:ext uri="{28A0092B-C50C-407E-A947-70E740481C1C}">
                <a14:useLocalDpi xmlns:a14="http://schemas.microsoft.com/office/drawing/2010/main" xmlns=""/>
              </a:ext>
            </a:extLst>
          </a:blip>
          <a:srcRect r="31545" b="34786"/>
          <a:stretch/>
        </p:blipFill>
        <p:spPr>
          <a:xfrm>
            <a:off x="4067944" y="1863537"/>
            <a:ext cx="4464496" cy="2392409"/>
          </a:xfrm>
          <a:prstGeom prst="rect">
            <a:avLst/>
          </a:prstGeom>
        </p:spPr>
      </p:pic>
      <p:sp>
        <p:nvSpPr>
          <p:cNvPr id="7" name="직사각형 6"/>
          <p:cNvSpPr/>
          <p:nvPr/>
        </p:nvSpPr>
        <p:spPr>
          <a:xfrm>
            <a:off x="7357452" y="3125816"/>
            <a:ext cx="655692" cy="1716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10" name="그림 9"/>
          <p:cNvPicPr>
            <a:picLocks noChangeAspect="1"/>
          </p:cNvPicPr>
          <p:nvPr/>
        </p:nvPicPr>
        <p:blipFill rotWithShape="1">
          <a:blip r:embed="rId3" cstate="print">
            <a:extLst>
              <a:ext uri="{28A0092B-C50C-407E-A947-70E740481C1C}">
                <a14:useLocalDpi xmlns:a14="http://schemas.microsoft.com/office/drawing/2010/main" xmlns="" val="0"/>
              </a:ext>
            </a:extLst>
          </a:blip>
          <a:srcRect l="16138" t="19147" b="3721"/>
          <a:stretch/>
        </p:blipFill>
        <p:spPr>
          <a:xfrm>
            <a:off x="477356" y="3080712"/>
            <a:ext cx="2388813" cy="1233741"/>
          </a:xfrm>
          <a:prstGeom prst="rect">
            <a:avLst/>
          </a:prstGeom>
          <a:ln>
            <a:noFill/>
          </a:ln>
          <a:effectLst>
            <a:softEdge rad="112500"/>
          </a:effectLst>
        </p:spPr>
      </p:pic>
      <p:pic>
        <p:nvPicPr>
          <p:cNvPr id="5" name="그림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29484" y="1998094"/>
            <a:ext cx="1735251" cy="1018014"/>
          </a:xfrm>
          <a:prstGeom prst="rect">
            <a:avLst/>
          </a:prstGeom>
        </p:spPr>
      </p:pic>
      <p:sp>
        <p:nvSpPr>
          <p:cNvPr id="13" name="오른쪽 화살표 12"/>
          <p:cNvSpPr/>
          <p:nvPr/>
        </p:nvSpPr>
        <p:spPr>
          <a:xfrm flipH="1">
            <a:off x="8113699" y="3089949"/>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6" name="TextBox 15"/>
          <p:cNvSpPr txBox="1"/>
          <p:nvPr/>
        </p:nvSpPr>
        <p:spPr>
          <a:xfrm rot="20872441">
            <a:off x="381000" y="1809750"/>
            <a:ext cx="1881797" cy="830997"/>
          </a:xfrm>
          <a:prstGeom prst="rect">
            <a:avLst/>
          </a:prstGeom>
          <a:noFill/>
        </p:spPr>
        <p:txBody>
          <a:bodyPr wrap="none" rtlCol="0">
            <a:spAutoFit/>
          </a:bodyPr>
          <a:lstStyle/>
          <a:p>
            <a:r>
              <a:rPr lang="en-US" sz="1600" dirty="0" smtClean="0"/>
              <a:t>Connect </a:t>
            </a:r>
            <a:r>
              <a:rPr lang="en-US" sz="1600" dirty="0" smtClean="0">
                <a:solidFill>
                  <a:schemeClr val="accent6"/>
                </a:solidFill>
              </a:rPr>
              <a:t>PC</a:t>
            </a:r>
            <a:r>
              <a:rPr lang="en-US" sz="1600" dirty="0" smtClean="0"/>
              <a:t> with </a:t>
            </a:r>
          </a:p>
          <a:p>
            <a:r>
              <a:rPr lang="en-US" sz="1600" dirty="0" smtClean="0">
                <a:solidFill>
                  <a:srgbClr val="663300"/>
                </a:solidFill>
              </a:rPr>
              <a:t>WIZwiki-W7500</a:t>
            </a:r>
            <a:r>
              <a:rPr lang="en-US" sz="1600" dirty="0" smtClean="0"/>
              <a:t> </a:t>
            </a:r>
          </a:p>
          <a:p>
            <a:r>
              <a:rPr lang="en-US" sz="1600" dirty="0" smtClean="0"/>
              <a:t>using </a:t>
            </a:r>
            <a:r>
              <a:rPr lang="en-US" sz="1600" dirty="0" smtClean="0">
                <a:solidFill>
                  <a:srgbClr val="00B0F0"/>
                </a:solidFill>
              </a:rPr>
              <a:t>Ethernet cable</a:t>
            </a:r>
            <a:endParaRPr lang="en-US" sz="1600" dirty="0">
              <a:solidFill>
                <a:srgbClr val="00B0F0"/>
              </a:solidFill>
            </a:endParaRPr>
          </a:p>
        </p:txBody>
      </p:sp>
      <p:sp>
        <p:nvSpPr>
          <p:cNvPr id="17" name="TextBox 16"/>
          <p:cNvSpPr txBox="1"/>
          <p:nvPr/>
        </p:nvSpPr>
        <p:spPr>
          <a:xfrm rot="459574">
            <a:off x="3072875" y="3998923"/>
            <a:ext cx="3159839" cy="584775"/>
          </a:xfrm>
          <a:prstGeom prst="rect">
            <a:avLst/>
          </a:prstGeom>
          <a:noFill/>
        </p:spPr>
        <p:txBody>
          <a:bodyPr wrap="none" rtlCol="0">
            <a:spAutoFit/>
          </a:bodyPr>
          <a:lstStyle/>
          <a:p>
            <a:r>
              <a:rPr lang="en-US" sz="1600" dirty="0" smtClean="0"/>
              <a:t>Go to ‘</a:t>
            </a:r>
            <a:r>
              <a:rPr lang="en-US" sz="1600" dirty="0" smtClean="0">
                <a:solidFill>
                  <a:schemeClr val="accent4">
                    <a:lumMod val="50000"/>
                  </a:schemeClr>
                </a:solidFill>
              </a:rPr>
              <a:t>Network and Sharing Center</a:t>
            </a:r>
            <a:r>
              <a:rPr lang="en-US" sz="1600" dirty="0" smtClean="0"/>
              <a:t>’</a:t>
            </a:r>
          </a:p>
          <a:p>
            <a:r>
              <a:rPr lang="en-US" sz="1600" dirty="0" smtClean="0"/>
              <a:t> and Click “</a:t>
            </a:r>
            <a:r>
              <a:rPr lang="en-US" sz="1600" dirty="0" smtClean="0">
                <a:solidFill>
                  <a:schemeClr val="accent5">
                    <a:lumMod val="75000"/>
                  </a:schemeClr>
                </a:solidFill>
              </a:rPr>
              <a:t>Local Area Connection</a:t>
            </a:r>
            <a:r>
              <a:rPr lang="en-US" sz="1600" dirty="0" smtClean="0"/>
              <a:t>”</a:t>
            </a:r>
            <a:endParaRPr lang="en-US" sz="1600" dirty="0"/>
          </a:p>
        </p:txBody>
      </p:sp>
    </p:spTree>
    <p:extLst>
      <p:ext uri="{BB962C8B-B14F-4D97-AF65-F5344CB8AC3E}">
        <p14:creationId xmlns:p14="http://schemas.microsoft.com/office/powerpoint/2010/main" xmlns="" val="39477440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2" cstate="print"/>
          <a:srcRect/>
          <a:stretch>
            <a:fillRect/>
          </a:stretch>
        </p:blipFill>
        <p:spPr bwMode="auto">
          <a:xfrm>
            <a:off x="4724401" y="1580746"/>
            <a:ext cx="2666999" cy="3353204"/>
          </a:xfrm>
          <a:prstGeom prst="rect">
            <a:avLst/>
          </a:prstGeom>
          <a:noFill/>
          <a:ln w="9525">
            <a:noFill/>
            <a:miter lim="800000"/>
            <a:headEnd/>
            <a:tailEnd/>
          </a:ln>
        </p:spPr>
      </p:pic>
      <p:pic>
        <p:nvPicPr>
          <p:cNvPr id="12" name="Picture 2"/>
          <p:cNvPicPr>
            <a:picLocks noChangeAspect="1" noChangeArrowheads="1"/>
          </p:cNvPicPr>
          <p:nvPr/>
        </p:nvPicPr>
        <p:blipFill>
          <a:blip r:embed="rId3" cstate="print"/>
          <a:srcRect/>
          <a:stretch>
            <a:fillRect/>
          </a:stretch>
        </p:blipFill>
        <p:spPr bwMode="auto">
          <a:xfrm>
            <a:off x="838200" y="1581150"/>
            <a:ext cx="2590800" cy="3133700"/>
          </a:xfrm>
          <a:prstGeom prst="rect">
            <a:avLst/>
          </a:prstGeom>
          <a:noFill/>
          <a:ln w="9525">
            <a:noFill/>
            <a:miter lim="800000"/>
            <a:headEnd/>
            <a:tailEnd/>
          </a:ln>
        </p:spPr>
      </p:pic>
      <p:sp>
        <p:nvSpPr>
          <p:cNvPr id="2" name="제목 1"/>
          <p:cNvSpPr>
            <a:spLocks noGrp="1"/>
          </p:cNvSpPr>
          <p:nvPr>
            <p:ph type="ctrTitle"/>
          </p:nvPr>
        </p:nvSpPr>
        <p:spPr/>
        <p:txBody>
          <a:bodyPr/>
          <a:lstStyle/>
          <a:p>
            <a:pPr marL="0" indent="0">
              <a:buNone/>
            </a:pPr>
            <a:r>
              <a:rPr lang="en-US" altLang="ko-KR" dirty="0" smtClean="0">
                <a:latin typeface="+mj-lt"/>
              </a:rPr>
              <a:t>4.  </a:t>
            </a:r>
            <a:r>
              <a:rPr lang="en-US" altLang="ko-KR" dirty="0" smtClean="0">
                <a:solidFill>
                  <a:prstClr val="black"/>
                </a:solidFill>
                <a:latin typeface="맑은 고딕"/>
              </a:rPr>
              <a:t>IP setting</a:t>
            </a:r>
            <a:endParaRPr lang="ko-KR" altLang="en-US" dirty="0">
              <a:latin typeface="+mj-lt"/>
            </a:endParaRPr>
          </a:p>
        </p:txBody>
      </p:sp>
      <p:sp>
        <p:nvSpPr>
          <p:cNvPr id="3" name="내용 개체 틀 2"/>
          <p:cNvSpPr>
            <a:spLocks noGrp="1"/>
          </p:cNvSpPr>
          <p:nvPr>
            <p:ph type="subTitle" idx="1"/>
          </p:nvPr>
        </p:nvSpPr>
        <p:spPr/>
        <p:txBody>
          <a:bodyPr/>
          <a:lstStyle/>
          <a:p>
            <a:pPr marL="0" lvl="0" indent="0">
              <a:buNone/>
            </a:pPr>
            <a:r>
              <a:rPr lang="en-US" altLang="ko-KR" dirty="0" smtClean="0">
                <a:latin typeface="+mj-lt"/>
              </a:rPr>
              <a:t>2) </a:t>
            </a:r>
            <a:r>
              <a:rPr lang="en-US" altLang="ko-KR" dirty="0" smtClean="0">
                <a:solidFill>
                  <a:prstClr val="black"/>
                </a:solidFill>
                <a:latin typeface="맑은 고딕"/>
              </a:rPr>
              <a:t>IP setting</a:t>
            </a:r>
            <a:r>
              <a:rPr lang="ko-KR" altLang="en-US" dirty="0" smtClean="0">
                <a:solidFill>
                  <a:prstClr val="black"/>
                </a:solidFill>
                <a:latin typeface="맑은 고딕"/>
              </a:rPr>
              <a:t> </a:t>
            </a:r>
            <a:r>
              <a:rPr lang="en-US" altLang="ko-KR" dirty="0" smtClean="0">
                <a:solidFill>
                  <a:prstClr val="black"/>
                </a:solidFill>
                <a:latin typeface="맑은 고딕"/>
              </a:rPr>
              <a:t>&amp; Ethernet cable connection</a:t>
            </a:r>
            <a:r>
              <a:rPr lang="ko-KR" altLang="en-US" dirty="0" smtClean="0">
                <a:solidFill>
                  <a:prstClr val="black"/>
                </a:solidFill>
                <a:latin typeface="맑은 고딕"/>
              </a:rPr>
              <a:t> </a:t>
            </a:r>
            <a:r>
              <a:rPr lang="en-US" altLang="ko-KR" dirty="0" smtClean="0">
                <a:solidFill>
                  <a:prstClr val="black"/>
                </a:solidFill>
                <a:latin typeface="맑은 고딕"/>
              </a:rPr>
              <a:t>(PC to WIZwiki-W7500)</a:t>
            </a:r>
          </a:p>
        </p:txBody>
      </p:sp>
      <p:sp>
        <p:nvSpPr>
          <p:cNvPr id="7" name="직사각형 6"/>
          <p:cNvSpPr/>
          <p:nvPr/>
        </p:nvSpPr>
        <p:spPr>
          <a:xfrm>
            <a:off x="966788" y="4105274"/>
            <a:ext cx="762000" cy="185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직사각형 7"/>
          <p:cNvSpPr/>
          <p:nvPr/>
        </p:nvSpPr>
        <p:spPr>
          <a:xfrm>
            <a:off x="4892675" y="3241675"/>
            <a:ext cx="1870074" cy="139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cxnSp>
        <p:nvCxnSpPr>
          <p:cNvPr id="9" name="구부러진 연결선 8"/>
          <p:cNvCxnSpPr/>
          <p:nvPr/>
        </p:nvCxnSpPr>
        <p:spPr>
          <a:xfrm flipV="1">
            <a:off x="1728788" y="3311525"/>
            <a:ext cx="3059236" cy="89946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오른쪽 화살표 16"/>
          <p:cNvSpPr/>
          <p:nvPr/>
        </p:nvSpPr>
        <p:spPr>
          <a:xfrm flipH="1">
            <a:off x="6888004" y="3189821"/>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8" name="오른쪽 화살표 17"/>
          <p:cNvSpPr/>
          <p:nvPr/>
        </p:nvSpPr>
        <p:spPr>
          <a:xfrm rot="10800000" flipH="1">
            <a:off x="477058" y="4076439"/>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Tree>
    <p:extLst>
      <p:ext uri="{BB962C8B-B14F-4D97-AF65-F5344CB8AC3E}">
        <p14:creationId xmlns:p14="http://schemas.microsoft.com/office/powerpoint/2010/main" xmlns="" val="34294758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p:cNvPicPr>
            <a:picLocks noChangeAspect="1" noChangeArrowheads="1"/>
          </p:cNvPicPr>
          <p:nvPr/>
        </p:nvPicPr>
        <p:blipFill>
          <a:blip r:embed="rId2" cstate="print"/>
          <a:srcRect/>
          <a:stretch>
            <a:fillRect/>
          </a:stretch>
        </p:blipFill>
        <p:spPr bwMode="auto">
          <a:xfrm>
            <a:off x="4876800" y="3348964"/>
            <a:ext cx="2438400" cy="1109691"/>
          </a:xfrm>
          <a:prstGeom prst="rect">
            <a:avLst/>
          </a:prstGeom>
          <a:noFill/>
          <a:ln w="9525">
            <a:noFill/>
            <a:miter lim="800000"/>
            <a:headEnd/>
            <a:tailEnd/>
          </a:ln>
        </p:spPr>
      </p:pic>
      <p:pic>
        <p:nvPicPr>
          <p:cNvPr id="39" name="Picture 3"/>
          <p:cNvPicPr>
            <a:picLocks noChangeAspect="1" noChangeArrowheads="1"/>
          </p:cNvPicPr>
          <p:nvPr/>
        </p:nvPicPr>
        <p:blipFill>
          <a:blip r:embed="rId3" cstate="print"/>
          <a:srcRect b="59514"/>
          <a:stretch>
            <a:fillRect/>
          </a:stretch>
        </p:blipFill>
        <p:spPr bwMode="auto">
          <a:xfrm>
            <a:off x="4783974" y="1462677"/>
            <a:ext cx="3276600" cy="1582899"/>
          </a:xfrm>
          <a:prstGeom prst="rect">
            <a:avLst/>
          </a:prstGeom>
          <a:noFill/>
          <a:ln w="9525">
            <a:noFill/>
            <a:miter lim="800000"/>
            <a:headEnd/>
            <a:tailEnd/>
          </a:ln>
        </p:spPr>
      </p:pic>
      <p:pic>
        <p:nvPicPr>
          <p:cNvPr id="41" name="Picture 2"/>
          <p:cNvPicPr>
            <a:picLocks noChangeAspect="1" noChangeArrowheads="1"/>
          </p:cNvPicPr>
          <p:nvPr/>
        </p:nvPicPr>
        <p:blipFill>
          <a:blip r:embed="rId4" cstate="print"/>
          <a:srcRect/>
          <a:stretch>
            <a:fillRect/>
          </a:stretch>
        </p:blipFill>
        <p:spPr bwMode="auto">
          <a:xfrm>
            <a:off x="1027626" y="1496637"/>
            <a:ext cx="2942544" cy="3276600"/>
          </a:xfrm>
          <a:prstGeom prst="rect">
            <a:avLst/>
          </a:prstGeom>
          <a:noFill/>
          <a:ln w="9525">
            <a:noFill/>
            <a:miter lim="800000"/>
            <a:headEnd/>
            <a:tailEnd/>
          </a:ln>
        </p:spPr>
      </p:pic>
      <p:sp>
        <p:nvSpPr>
          <p:cNvPr id="7" name="직사각형 6"/>
          <p:cNvSpPr/>
          <p:nvPr/>
        </p:nvSpPr>
        <p:spPr>
          <a:xfrm>
            <a:off x="3158057" y="4169569"/>
            <a:ext cx="609766" cy="188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직사각형 7"/>
          <p:cNvSpPr/>
          <p:nvPr/>
        </p:nvSpPr>
        <p:spPr>
          <a:xfrm>
            <a:off x="5826869" y="2793205"/>
            <a:ext cx="628650" cy="1785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cxnSp>
        <p:nvCxnSpPr>
          <p:cNvPr id="10" name="구부러진 연결선 9"/>
          <p:cNvCxnSpPr>
            <a:stCxn id="7" idx="3"/>
          </p:cNvCxnSpPr>
          <p:nvPr/>
        </p:nvCxnSpPr>
        <p:spPr>
          <a:xfrm flipV="1">
            <a:off x="3767823" y="2400197"/>
            <a:ext cx="944001" cy="1863432"/>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5990657" y="4111253"/>
            <a:ext cx="635793" cy="197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0" name="TextBox 19"/>
          <p:cNvSpPr txBox="1"/>
          <p:nvPr/>
        </p:nvSpPr>
        <p:spPr>
          <a:xfrm rot="152137">
            <a:off x="6930603" y="3730155"/>
            <a:ext cx="1897699" cy="461665"/>
          </a:xfrm>
          <a:prstGeom prst="rect">
            <a:avLst/>
          </a:prstGeom>
          <a:solidFill>
            <a:schemeClr val="tx1">
              <a:lumMod val="85000"/>
              <a:lumOff val="15000"/>
            </a:schemeClr>
          </a:solidFill>
          <a:ln w="19050">
            <a:solidFill>
              <a:srgbClr val="00FFFF"/>
            </a:solidFill>
          </a:ln>
        </p:spPr>
        <p:txBody>
          <a:bodyPr wrap="square" rtlCol="0">
            <a:spAutoFit/>
          </a:bodyPr>
          <a:lstStyle/>
          <a:p>
            <a:r>
              <a:rPr lang="en-US" sz="1200" dirty="0" smtClean="0">
                <a:solidFill>
                  <a:srgbClr val="00FFFF"/>
                </a:solidFill>
              </a:rPr>
              <a:t>Host address </a:t>
            </a:r>
          </a:p>
          <a:p>
            <a:r>
              <a:rPr lang="en-US" sz="1200" dirty="0" smtClean="0">
                <a:solidFill>
                  <a:srgbClr val="00FFFF"/>
                </a:solidFill>
              </a:rPr>
              <a:t>    = Own Table number</a:t>
            </a:r>
            <a:endParaRPr lang="en-US" sz="1200" dirty="0">
              <a:solidFill>
                <a:srgbClr val="00FFFF"/>
              </a:solidFill>
            </a:endParaRPr>
          </a:p>
        </p:txBody>
      </p:sp>
      <p:cxnSp>
        <p:nvCxnSpPr>
          <p:cNvPr id="25" name="구부러진 연결선 24"/>
          <p:cNvCxnSpPr>
            <a:stCxn id="8" idx="2"/>
          </p:cNvCxnSpPr>
          <p:nvPr/>
        </p:nvCxnSpPr>
        <p:spPr>
          <a:xfrm rot="5400000">
            <a:off x="5893451" y="3133499"/>
            <a:ext cx="409442" cy="86044"/>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5743577" y="3667116"/>
            <a:ext cx="747713" cy="142875"/>
          </a:xfrm>
          <a:prstGeom prst="rect">
            <a:avLst/>
          </a:prstGeom>
          <a:noFill/>
          <a:ln w="1905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0" name="직사각형 29"/>
          <p:cNvSpPr/>
          <p:nvPr/>
        </p:nvSpPr>
        <p:spPr>
          <a:xfrm>
            <a:off x="6517435" y="3670290"/>
            <a:ext cx="228650" cy="139701"/>
          </a:xfrm>
          <a:prstGeom prst="rect">
            <a:avLst/>
          </a:prstGeom>
          <a:noFill/>
          <a:ln w="190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1" name="TextBox 30"/>
          <p:cNvSpPr txBox="1"/>
          <p:nvPr/>
        </p:nvSpPr>
        <p:spPr>
          <a:xfrm rot="21341276">
            <a:off x="6676254" y="2973541"/>
            <a:ext cx="2366577" cy="461665"/>
          </a:xfrm>
          <a:prstGeom prst="rect">
            <a:avLst/>
          </a:prstGeom>
          <a:solidFill>
            <a:schemeClr val="tx1">
              <a:lumMod val="85000"/>
              <a:lumOff val="15000"/>
            </a:schemeClr>
          </a:solidFill>
          <a:ln w="19050">
            <a:solidFill>
              <a:srgbClr val="0099CC"/>
            </a:solidFill>
          </a:ln>
        </p:spPr>
        <p:txBody>
          <a:bodyPr wrap="square" rtlCol="0">
            <a:spAutoFit/>
          </a:bodyPr>
          <a:lstStyle/>
          <a:p>
            <a:r>
              <a:rPr lang="en-US" sz="1200" dirty="0" smtClean="0">
                <a:solidFill>
                  <a:srgbClr val="00B0F0"/>
                </a:solidFill>
              </a:rPr>
              <a:t>Network address =</a:t>
            </a:r>
          </a:p>
          <a:p>
            <a:r>
              <a:rPr lang="en-US" sz="1200" dirty="0" smtClean="0">
                <a:solidFill>
                  <a:srgbClr val="00B0F0"/>
                </a:solidFill>
              </a:rPr>
              <a:t> Network address on coding</a:t>
            </a:r>
            <a:endParaRPr lang="en-US" dirty="0">
              <a:solidFill>
                <a:srgbClr val="00B0F0"/>
              </a:solidFill>
            </a:endParaRPr>
          </a:p>
        </p:txBody>
      </p:sp>
      <p:cxnSp>
        <p:nvCxnSpPr>
          <p:cNvPr id="33" name="구부러진 연결선 32"/>
          <p:cNvCxnSpPr>
            <a:stCxn id="31" idx="1"/>
            <a:endCxn id="29" idx="0"/>
          </p:cNvCxnSpPr>
          <p:nvPr/>
        </p:nvCxnSpPr>
        <p:spPr>
          <a:xfrm rot="10800000" flipV="1">
            <a:off x="6117434" y="3293344"/>
            <a:ext cx="562170" cy="373772"/>
          </a:xfrm>
          <a:prstGeom prst="curvedConnector2">
            <a:avLst/>
          </a:prstGeom>
          <a:ln w="19050">
            <a:solidFill>
              <a:srgbClr val="0099CC"/>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p:cNvSpPr/>
          <p:nvPr/>
        </p:nvSpPr>
        <p:spPr>
          <a:xfrm>
            <a:off x="5742609" y="3860069"/>
            <a:ext cx="1003475" cy="142875"/>
          </a:xfrm>
          <a:prstGeom prst="rect">
            <a:avLst/>
          </a:prstGeom>
          <a:noFill/>
          <a:ln w="190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cxnSp>
        <p:nvCxnSpPr>
          <p:cNvPr id="35" name="구부러진 연결선 34"/>
          <p:cNvCxnSpPr>
            <a:stCxn id="20" idx="1"/>
            <a:endCxn id="30" idx="2"/>
          </p:cNvCxnSpPr>
          <p:nvPr/>
        </p:nvCxnSpPr>
        <p:spPr>
          <a:xfrm rot="10800000">
            <a:off x="6631760" y="3809991"/>
            <a:ext cx="299772" cy="109020"/>
          </a:xfrm>
          <a:prstGeom prst="curvedConnector2">
            <a:avLst/>
          </a:prstGeom>
          <a:ln w="19050">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205768">
            <a:off x="4020147" y="4246029"/>
            <a:ext cx="1924937" cy="461665"/>
          </a:xfrm>
          <a:prstGeom prst="rect">
            <a:avLst/>
          </a:prstGeom>
          <a:solidFill>
            <a:schemeClr val="tx1">
              <a:lumMod val="95000"/>
              <a:lumOff val="5000"/>
            </a:schemeClr>
          </a:solidFill>
          <a:ln w="19050">
            <a:solidFill>
              <a:srgbClr val="FF66FF"/>
            </a:solidFill>
          </a:ln>
        </p:spPr>
        <p:txBody>
          <a:bodyPr wrap="square" rtlCol="0">
            <a:spAutoFit/>
          </a:bodyPr>
          <a:lstStyle/>
          <a:p>
            <a:r>
              <a:rPr lang="en-US" sz="1200" dirty="0" smtClean="0">
                <a:solidFill>
                  <a:srgbClr val="FF33CC"/>
                </a:solidFill>
              </a:rPr>
              <a:t>Subnet mask </a:t>
            </a:r>
          </a:p>
          <a:p>
            <a:r>
              <a:rPr lang="en-US" sz="1200" dirty="0" smtClean="0">
                <a:solidFill>
                  <a:srgbClr val="FF33CC"/>
                </a:solidFill>
              </a:rPr>
              <a:t>           = 255.255.255.0</a:t>
            </a:r>
            <a:endParaRPr lang="en-US" sz="1200" dirty="0">
              <a:solidFill>
                <a:srgbClr val="FF33CC"/>
              </a:solidFill>
            </a:endParaRPr>
          </a:p>
        </p:txBody>
      </p:sp>
      <p:cxnSp>
        <p:nvCxnSpPr>
          <p:cNvPr id="42" name="구부러진 연결선 41"/>
          <p:cNvCxnSpPr>
            <a:stCxn id="40" idx="0"/>
            <a:endCxn id="38" idx="1"/>
          </p:cNvCxnSpPr>
          <p:nvPr/>
        </p:nvCxnSpPr>
        <p:spPr>
          <a:xfrm rot="5400000" flipH="1" flipV="1">
            <a:off x="5212049" y="3715883"/>
            <a:ext cx="314935" cy="746185"/>
          </a:xfrm>
          <a:prstGeom prst="curvedConnector2">
            <a:avLst/>
          </a:prstGeom>
          <a:ln w="1905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27" name="제목 1"/>
          <p:cNvSpPr txBox="1">
            <a:spLocks/>
          </p:cNvSpPr>
          <p:nvPr/>
        </p:nvSpPr>
        <p:spPr>
          <a:xfrm>
            <a:off x="36512" y="267494"/>
            <a:ext cx="9144000" cy="670471"/>
          </a:xfrm>
          <a:prstGeom prst="rect">
            <a:avLst/>
          </a:prstGeom>
        </p:spPr>
        <p:txBody>
          <a:bodyPr vert="horz" lIns="81632" tIns="40816" rIns="81632" bIns="40816" rtlCol="0" anchor="ctr">
            <a:normAutofit/>
          </a:bodyPr>
          <a:lstStyle/>
          <a:p>
            <a:pPr marL="0" marR="0" lvl="0" indent="0" algn="l" defTabSz="816327" rtl="0" eaLnBrk="1" fontAlgn="auto" latinLnBrk="1" hangingPunct="1">
              <a:lnSpc>
                <a:spcPct val="100000"/>
              </a:lnSpc>
              <a:spcBef>
                <a:spcPct val="0"/>
              </a:spcBef>
              <a:spcAft>
                <a:spcPts val="0"/>
              </a:spcAft>
              <a:buClrTx/>
              <a:buSzTx/>
              <a:buFont typeface="+mj-lt"/>
              <a:buNone/>
              <a:tabLst/>
              <a:defRPr/>
            </a:pPr>
            <a:r>
              <a:rPr kumimoji="0" lang="en-US" altLang="ko-KR" sz="2800" b="0" i="0" u="none" strike="noStrike" kern="1200" cap="none" spc="0" normalizeH="0" baseline="0" noProof="0" dirty="0" smtClean="0">
                <a:ln>
                  <a:noFill/>
                </a:ln>
                <a:solidFill>
                  <a:schemeClr val="tx1"/>
                </a:solidFill>
                <a:effectLst/>
                <a:uLnTx/>
                <a:uFillTx/>
                <a:latin typeface="+mj-lt"/>
                <a:ea typeface="210 하얀분필 R" pitchFamily="18" charset="-127"/>
                <a:cs typeface="+mj-cs"/>
              </a:rPr>
              <a:t>4.  </a:t>
            </a:r>
            <a:r>
              <a:rPr kumimoji="0" lang="en-US" altLang="ko-KR" sz="28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j-cs"/>
              </a:rPr>
              <a:t>IP setting</a:t>
            </a:r>
            <a:endParaRPr kumimoji="0" lang="ko-KR" altLang="en-US" sz="2800" b="0" i="0" u="none" strike="noStrike" kern="1200" cap="none" spc="0" normalizeH="0" baseline="0" noProof="0" dirty="0">
              <a:ln>
                <a:noFill/>
              </a:ln>
              <a:solidFill>
                <a:schemeClr val="tx1"/>
              </a:solidFill>
              <a:effectLst/>
              <a:uLnTx/>
              <a:uFillTx/>
              <a:latin typeface="+mj-lt"/>
              <a:ea typeface="210 하얀분필 R" pitchFamily="18" charset="-127"/>
              <a:cs typeface="+mj-cs"/>
            </a:endParaRPr>
          </a:p>
        </p:txBody>
      </p:sp>
      <p:sp>
        <p:nvSpPr>
          <p:cNvPr id="28" name="내용 개체 틀 2"/>
          <p:cNvSpPr txBox="1">
            <a:spLocks/>
          </p:cNvSpPr>
          <p:nvPr/>
        </p:nvSpPr>
        <p:spPr>
          <a:xfrm>
            <a:off x="216024" y="1081981"/>
            <a:ext cx="8784976" cy="504056"/>
          </a:xfrm>
          <a:prstGeom prst="rect">
            <a:avLst/>
          </a:prstGeom>
        </p:spPr>
        <p:txBody>
          <a:bodyPr vert="horz" lIns="81632" tIns="40816" rIns="81632" bIns="40816" rtlCol="0">
            <a:normAutofit/>
          </a:bodyPr>
          <a:lstStyle/>
          <a:p>
            <a:pPr marL="0" marR="0" lvl="0" indent="0" algn="l" defTabSz="816327" rtl="0" eaLnBrk="1" fontAlgn="auto" latinLnBrk="1" hangingPunct="1">
              <a:lnSpc>
                <a:spcPct val="100000"/>
              </a:lnSpc>
              <a:spcBef>
                <a:spcPct val="20000"/>
              </a:spcBef>
              <a:spcAft>
                <a:spcPts val="0"/>
              </a:spcAft>
              <a:buClrTx/>
              <a:buSzTx/>
              <a:buFont typeface="+mj-lt"/>
              <a:buNone/>
              <a:tabLst/>
              <a:defRPr/>
            </a:pPr>
            <a:r>
              <a:rPr lang="en-US" altLang="ko-KR" sz="2000" dirty="0" smtClean="0">
                <a:latin typeface="+mj-lt"/>
                <a:ea typeface="210 하얀분필 R" pitchFamily="18" charset="-127"/>
              </a:rPr>
              <a:t>3</a:t>
            </a:r>
            <a:r>
              <a:rPr kumimoji="0" lang="en-US" altLang="ko-KR" sz="2000" b="0" i="0" u="none" strike="noStrike" kern="1200" cap="none" spc="0" normalizeH="0" baseline="0" noProof="0" dirty="0" smtClean="0">
                <a:ln>
                  <a:noFill/>
                </a:ln>
                <a:solidFill>
                  <a:schemeClr val="tx1"/>
                </a:solidFill>
                <a:effectLst/>
                <a:uLnTx/>
                <a:uFillTx/>
                <a:latin typeface="+mj-lt"/>
                <a:ea typeface="210 하얀분필 R" pitchFamily="18" charset="-127"/>
                <a:cs typeface="+mn-cs"/>
              </a:rPr>
              <a:t>) </a:t>
            </a:r>
            <a:r>
              <a:rPr kumimoji="0" lang="en-US" altLang="ko-KR"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IP setting</a:t>
            </a:r>
            <a:r>
              <a:rPr kumimoji="0" lang="ko-KR" altLang="en-US"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 </a:t>
            </a:r>
            <a:r>
              <a:rPr kumimoji="0" lang="en-US" altLang="ko-KR"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&amp; Ethernet cable connection</a:t>
            </a:r>
            <a:r>
              <a:rPr kumimoji="0" lang="ko-KR" altLang="en-US"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 </a:t>
            </a:r>
            <a:r>
              <a:rPr kumimoji="0" lang="en-US" altLang="ko-KR"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(PC to WIZwiki-W7500)</a:t>
            </a:r>
          </a:p>
        </p:txBody>
      </p:sp>
    </p:spTree>
    <p:extLst>
      <p:ext uri="{BB962C8B-B14F-4D97-AF65-F5344CB8AC3E}">
        <p14:creationId xmlns:p14="http://schemas.microsoft.com/office/powerpoint/2010/main" xmlns="" val="4575370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16216" y="2135010"/>
            <a:ext cx="2227880" cy="2355726"/>
          </a:xfrm>
          <a:prstGeom prst="rect">
            <a:avLst/>
          </a:prstGeom>
        </p:spPr>
      </p:pic>
      <p:pic>
        <p:nvPicPr>
          <p:cNvPr id="8" name="그림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3529" y="2186480"/>
            <a:ext cx="1509387" cy="1545636"/>
          </a:xfrm>
          <a:prstGeom prst="rect">
            <a:avLst/>
          </a:prstGeom>
        </p:spPr>
      </p:pic>
      <p:pic>
        <p:nvPicPr>
          <p:cNvPr id="10" name="그림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39752" y="1826440"/>
            <a:ext cx="1368152" cy="1150650"/>
          </a:xfrm>
          <a:prstGeom prst="rect">
            <a:avLst/>
          </a:prstGeom>
        </p:spPr>
      </p:pic>
      <p:sp>
        <p:nvSpPr>
          <p:cNvPr id="12" name="오른쪽으로 구부러진 화살표 11"/>
          <p:cNvSpPr/>
          <p:nvPr/>
        </p:nvSpPr>
        <p:spPr>
          <a:xfrm rot="6446816">
            <a:off x="5929820" y="720431"/>
            <a:ext cx="961585" cy="2696806"/>
          </a:xfrm>
          <a:prstGeom prst="curvedRightArrow">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solidFill>
                <a:schemeClr val="tx1"/>
              </a:solidFill>
              <a:latin typeface="a아띠" pitchFamily="18" charset="-127"/>
              <a:ea typeface="a아띠" pitchFamily="18" charset="-127"/>
            </a:endParaRPr>
          </a:p>
        </p:txBody>
      </p:sp>
      <p:pic>
        <p:nvPicPr>
          <p:cNvPr id="2" name="그림 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211960" y="2403982"/>
            <a:ext cx="1337613" cy="1150650"/>
          </a:xfrm>
          <a:prstGeom prst="rect">
            <a:avLst/>
          </a:prstGeom>
        </p:spPr>
      </p:pic>
      <p:pic>
        <p:nvPicPr>
          <p:cNvPr id="13" name="그림 1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rot="16200000">
            <a:off x="2576728" y="2885609"/>
            <a:ext cx="991448" cy="1753431"/>
          </a:xfrm>
          <a:prstGeom prst="rect">
            <a:avLst/>
          </a:prstGeom>
        </p:spPr>
      </p:pic>
      <p:sp>
        <p:nvSpPr>
          <p:cNvPr id="14" name="TextBox 13"/>
          <p:cNvSpPr txBox="1"/>
          <p:nvPr/>
        </p:nvSpPr>
        <p:spPr>
          <a:xfrm>
            <a:off x="2051720" y="4274712"/>
            <a:ext cx="2016224" cy="313262"/>
          </a:xfrm>
          <a:prstGeom prst="rect">
            <a:avLst/>
          </a:prstGeom>
          <a:noFill/>
        </p:spPr>
        <p:txBody>
          <a:bodyPr wrap="square" lIns="81632" tIns="40816" rIns="81632" bIns="40816" rtlCol="0">
            <a:spAutoFit/>
          </a:bodyPr>
          <a:lstStyle/>
          <a:p>
            <a:r>
              <a:rPr lang="en-US" altLang="ko-KR" sz="1500" dirty="0" smtClean="0">
                <a:solidFill>
                  <a:schemeClr val="tx2">
                    <a:lumMod val="75000"/>
                  </a:schemeClr>
                </a:solidFill>
                <a:latin typeface="+mj-lt"/>
                <a:ea typeface="210 하얀분필 R" pitchFamily="18" charset="-127"/>
              </a:rPr>
              <a:t>330 </a:t>
            </a:r>
            <a:r>
              <a:rPr lang="en-US" altLang="ko-KR" sz="1500" dirty="0" err="1" smtClean="0">
                <a:solidFill>
                  <a:schemeClr val="tx2">
                    <a:lumMod val="75000"/>
                  </a:schemeClr>
                </a:solidFill>
                <a:latin typeface="+mj-lt"/>
                <a:ea typeface="210 하얀분필 R" pitchFamily="18" charset="-127"/>
              </a:rPr>
              <a:t>ohmic</a:t>
            </a:r>
            <a:r>
              <a:rPr lang="en-US" altLang="ko-KR" sz="1500" dirty="0" smtClean="0">
                <a:solidFill>
                  <a:schemeClr val="tx2">
                    <a:lumMod val="75000"/>
                  </a:schemeClr>
                </a:solidFill>
                <a:latin typeface="+mj-lt"/>
                <a:ea typeface="210 하얀분필 R" pitchFamily="18" charset="-127"/>
              </a:rPr>
              <a:t> resistance</a:t>
            </a:r>
            <a:endParaRPr lang="ko-KR" altLang="en-US" sz="1500" dirty="0">
              <a:solidFill>
                <a:schemeClr val="tx2">
                  <a:lumMod val="75000"/>
                </a:schemeClr>
              </a:solidFill>
              <a:latin typeface="+mj-lt"/>
              <a:ea typeface="210 하얀분필 R" pitchFamily="18" charset="-127"/>
            </a:endParaRPr>
          </a:p>
        </p:txBody>
      </p:sp>
      <p:sp>
        <p:nvSpPr>
          <p:cNvPr id="17" name="제목 16"/>
          <p:cNvSpPr>
            <a:spLocks noGrp="1"/>
          </p:cNvSpPr>
          <p:nvPr>
            <p:ph type="ctrTitle"/>
          </p:nvPr>
        </p:nvSpPr>
        <p:spPr/>
        <p:txBody>
          <a:bodyPr>
            <a:normAutofit/>
          </a:bodyPr>
          <a:lstStyle/>
          <a:p>
            <a:pPr marL="0" indent="0">
              <a:buNone/>
            </a:pPr>
            <a:r>
              <a:rPr lang="en-US" altLang="ko-KR" dirty="0" smtClean="0">
                <a:latin typeface="+mj-lt"/>
              </a:rPr>
              <a:t>5.  H/W </a:t>
            </a:r>
            <a:r>
              <a:rPr lang="en-US" dirty="0" smtClean="0">
                <a:latin typeface="Malgun Gothic"/>
              </a:rPr>
              <a:t>implementation </a:t>
            </a:r>
            <a:r>
              <a:rPr lang="en-US" altLang="ko-KR" dirty="0" smtClean="0">
                <a:latin typeface="+mj-lt"/>
              </a:rPr>
              <a:t>- </a:t>
            </a:r>
            <a:r>
              <a:rPr lang="en-US" altLang="ko-KR" dirty="0">
                <a:latin typeface="+mj-lt"/>
              </a:rPr>
              <a:t>W7500 Starter </a:t>
            </a:r>
            <a:r>
              <a:rPr lang="en-US" altLang="ko-KR" dirty="0" smtClean="0">
                <a:latin typeface="+mj-lt"/>
              </a:rPr>
              <a:t>Kit</a:t>
            </a:r>
            <a:endParaRPr lang="ko-KR" altLang="en-US" dirty="0">
              <a:latin typeface="+mj-lt"/>
            </a:endParaRPr>
          </a:p>
        </p:txBody>
      </p:sp>
      <p:sp>
        <p:nvSpPr>
          <p:cNvPr id="18" name="부제목 17"/>
          <p:cNvSpPr>
            <a:spLocks noGrp="1"/>
          </p:cNvSpPr>
          <p:nvPr>
            <p:ph type="subTitle" idx="1"/>
          </p:nvPr>
        </p:nvSpPr>
        <p:spPr/>
        <p:txBody>
          <a:bodyPr/>
          <a:lstStyle/>
          <a:p>
            <a:r>
              <a:rPr lang="en-US" spc="-130" dirty="0" smtClean="0">
                <a:latin typeface="Arial"/>
                <a:cs typeface="Arial"/>
              </a:rPr>
              <a:t>Use </a:t>
            </a:r>
            <a:r>
              <a:rPr lang="en-US" altLang="ko-KR" dirty="0" smtClean="0">
                <a:latin typeface="+mj-lt"/>
              </a:rPr>
              <a:t>WIZwiki-W7500 </a:t>
            </a:r>
            <a:r>
              <a:rPr lang="en-US" altLang="ko-KR" dirty="0">
                <a:latin typeface="+mj-lt"/>
              </a:rPr>
              <a:t>Starter </a:t>
            </a:r>
            <a:r>
              <a:rPr lang="en-US" altLang="ko-KR" dirty="0" smtClean="0">
                <a:latin typeface="+mj-lt"/>
              </a:rPr>
              <a:t>Kit</a:t>
            </a:r>
            <a:endParaRPr lang="ko-KR" altLang="en-US" dirty="0">
              <a:latin typeface="+mj-lt"/>
            </a:endParaRPr>
          </a:p>
        </p:txBody>
      </p:sp>
      <p:sp>
        <p:nvSpPr>
          <p:cNvPr id="11" name="TextBox 10"/>
          <p:cNvSpPr txBox="1"/>
          <p:nvPr/>
        </p:nvSpPr>
        <p:spPr>
          <a:xfrm>
            <a:off x="4413597" y="3554632"/>
            <a:ext cx="1454547" cy="313262"/>
          </a:xfrm>
          <a:prstGeom prst="rect">
            <a:avLst/>
          </a:prstGeom>
          <a:noFill/>
        </p:spPr>
        <p:txBody>
          <a:bodyPr wrap="square" lIns="81632" tIns="40816" rIns="81632" bIns="40816" rtlCol="0">
            <a:spAutoFit/>
          </a:bodyPr>
          <a:lstStyle/>
          <a:p>
            <a:r>
              <a:rPr lang="en-US" altLang="ko-KR" sz="1500" dirty="0" smtClean="0">
                <a:solidFill>
                  <a:schemeClr val="tx2">
                    <a:lumMod val="75000"/>
                  </a:schemeClr>
                </a:solidFill>
                <a:latin typeface="+mj-lt"/>
                <a:ea typeface="210 하얀분필 R" pitchFamily="18" charset="-127"/>
              </a:rPr>
              <a:t>SM-1205C</a:t>
            </a:r>
            <a:endParaRPr lang="ko-KR" altLang="en-US" sz="1500" dirty="0">
              <a:solidFill>
                <a:schemeClr val="tx2">
                  <a:lumMod val="75000"/>
                </a:schemeClr>
              </a:solidFill>
              <a:latin typeface="+mj-lt"/>
              <a:ea typeface="210 하얀분필 R" pitchFamily="18" charset="-127"/>
            </a:endParaRPr>
          </a:p>
        </p:txBody>
      </p:sp>
    </p:spTree>
    <p:extLst>
      <p:ext uri="{BB962C8B-B14F-4D97-AF65-F5344CB8AC3E}">
        <p14:creationId xmlns:p14="http://schemas.microsoft.com/office/powerpoint/2010/main" xmlns="" val="863558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5400000">
            <a:off x="4721260" y="2549449"/>
            <a:ext cx="2197144" cy="2063616"/>
          </a:xfrm>
          <a:prstGeom prst="rect">
            <a:avLst/>
          </a:prstGeom>
        </p:spPr>
      </p:pic>
      <p:pic>
        <p:nvPicPr>
          <p:cNvPr id="8" name="그림 7"/>
          <p:cNvPicPr>
            <a:picLocks noChangeAspect="1"/>
          </p:cNvPicPr>
          <p:nvPr/>
        </p:nvPicPr>
        <p:blipFill>
          <a:blip r:embed="rId3" cstate="print"/>
          <a:stretch>
            <a:fillRect/>
          </a:stretch>
        </p:blipFill>
        <p:spPr>
          <a:xfrm>
            <a:off x="1979712" y="2067694"/>
            <a:ext cx="1633375" cy="2662901"/>
          </a:xfrm>
          <a:prstGeom prst="rect">
            <a:avLst/>
          </a:prstGeom>
        </p:spPr>
      </p:pic>
      <p:sp>
        <p:nvSpPr>
          <p:cNvPr id="84" name="TextBox 83"/>
          <p:cNvSpPr txBox="1"/>
          <p:nvPr/>
        </p:nvSpPr>
        <p:spPr>
          <a:xfrm>
            <a:off x="3433401" y="1571281"/>
            <a:ext cx="947283" cy="267095"/>
          </a:xfrm>
          <a:prstGeom prst="rect">
            <a:avLst/>
          </a:prstGeom>
          <a:noFill/>
        </p:spPr>
        <p:txBody>
          <a:bodyPr wrap="square" lIns="81632" tIns="40816" rIns="81632" bIns="40816" rtlCol="0">
            <a:spAutoFit/>
          </a:bodyPr>
          <a:lstStyle/>
          <a:p>
            <a:r>
              <a:rPr lang="en-US" altLang="ko-KR" sz="1200" dirty="0" smtClean="0">
                <a:solidFill>
                  <a:schemeClr val="tx2">
                    <a:lumMod val="75000"/>
                  </a:schemeClr>
                </a:solidFill>
                <a:latin typeface="+mj-lt"/>
                <a:ea typeface="210 하얀분필 R" panose="02020603020101020101" pitchFamily="18" charset="-127"/>
              </a:rPr>
              <a:t>GND:GND</a:t>
            </a:r>
            <a:endParaRPr lang="ko-KR" altLang="en-US" sz="1200" dirty="0">
              <a:solidFill>
                <a:schemeClr val="tx2">
                  <a:lumMod val="75000"/>
                </a:schemeClr>
              </a:solidFill>
              <a:latin typeface="+mj-lt"/>
              <a:ea typeface="210 하얀분필 R" panose="02020603020101020101" pitchFamily="18" charset="-127"/>
            </a:endParaRPr>
          </a:p>
        </p:txBody>
      </p:sp>
      <p:cxnSp>
        <p:nvCxnSpPr>
          <p:cNvPr id="17" name="꺾인 연결선 16"/>
          <p:cNvCxnSpPr/>
          <p:nvPr/>
        </p:nvCxnSpPr>
        <p:spPr>
          <a:xfrm rot="16200000" flipV="1">
            <a:off x="636822" y="2101290"/>
            <a:ext cx="1705919" cy="1206679"/>
          </a:xfrm>
          <a:prstGeom prst="bentConnector3">
            <a:avLst>
              <a:gd name="adj1" fmla="val 75"/>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꺾인 연결선 32"/>
          <p:cNvCxnSpPr/>
          <p:nvPr/>
        </p:nvCxnSpPr>
        <p:spPr>
          <a:xfrm>
            <a:off x="879475" y="1863725"/>
            <a:ext cx="4364038" cy="1698625"/>
          </a:xfrm>
          <a:prstGeom prst="bentConnector3">
            <a:avLst>
              <a:gd name="adj1" fmla="val 79356"/>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567616" y="3913569"/>
            <a:ext cx="1296144" cy="267095"/>
          </a:xfrm>
          <a:prstGeom prst="rect">
            <a:avLst/>
          </a:prstGeom>
          <a:noFill/>
        </p:spPr>
        <p:txBody>
          <a:bodyPr wrap="square" lIns="81632" tIns="40816" rIns="81632" bIns="40816" rtlCol="0">
            <a:spAutoFit/>
          </a:bodyPr>
          <a:lstStyle/>
          <a:p>
            <a:r>
              <a:rPr lang="en-US" altLang="ko-KR" sz="1200" dirty="0" smtClean="0">
                <a:solidFill>
                  <a:schemeClr val="tx2">
                    <a:lumMod val="75000"/>
                  </a:schemeClr>
                </a:solidFill>
                <a:latin typeface="+mj-lt"/>
                <a:ea typeface="210 하얀분필 R" panose="02020603020101020101" pitchFamily="18" charset="-127"/>
              </a:rPr>
              <a:t>D3(PWM):VCC</a:t>
            </a:r>
            <a:endParaRPr lang="ko-KR" altLang="en-US" sz="1200" dirty="0">
              <a:solidFill>
                <a:schemeClr val="tx2">
                  <a:lumMod val="75000"/>
                </a:schemeClr>
              </a:solidFill>
              <a:latin typeface="+mj-lt"/>
              <a:ea typeface="210 하얀분필 R" panose="02020603020101020101" pitchFamily="18" charset="-127"/>
            </a:endParaRPr>
          </a:p>
        </p:txBody>
      </p:sp>
      <p:sp>
        <p:nvSpPr>
          <p:cNvPr id="12" name="제목 11"/>
          <p:cNvSpPr>
            <a:spLocks noGrp="1"/>
          </p:cNvSpPr>
          <p:nvPr>
            <p:ph type="ctrTitle"/>
          </p:nvPr>
        </p:nvSpPr>
        <p:spPr/>
        <p:txBody>
          <a:bodyPr>
            <a:normAutofit/>
          </a:bodyPr>
          <a:lstStyle/>
          <a:p>
            <a:pPr marL="0" indent="0">
              <a:buNone/>
            </a:pPr>
            <a:r>
              <a:rPr lang="en-US" altLang="ko-KR" dirty="0">
                <a:latin typeface="+mj-lt"/>
              </a:rPr>
              <a:t>5</a:t>
            </a:r>
            <a:r>
              <a:rPr lang="en-US" altLang="ko-KR" dirty="0" smtClean="0">
                <a:latin typeface="+mj-lt"/>
              </a:rPr>
              <a:t>.  H/W </a:t>
            </a:r>
            <a:r>
              <a:rPr lang="en-US" dirty="0" smtClean="0">
                <a:latin typeface="Malgun Gothic"/>
              </a:rPr>
              <a:t>implementation </a:t>
            </a:r>
            <a:r>
              <a:rPr lang="en-US" altLang="ko-KR" dirty="0" smtClean="0">
                <a:latin typeface="+mj-lt"/>
              </a:rPr>
              <a:t>- </a:t>
            </a:r>
            <a:r>
              <a:rPr lang="en-US" altLang="ko-KR" dirty="0">
                <a:latin typeface="+mj-lt"/>
              </a:rPr>
              <a:t>W7500 Starter Kit </a:t>
            </a:r>
            <a:endParaRPr lang="ko-KR" altLang="en-US" dirty="0">
              <a:latin typeface="+mj-lt"/>
            </a:endParaRPr>
          </a:p>
        </p:txBody>
      </p:sp>
      <p:sp>
        <p:nvSpPr>
          <p:cNvPr id="13" name="부제목 12"/>
          <p:cNvSpPr>
            <a:spLocks noGrp="1"/>
          </p:cNvSpPr>
          <p:nvPr>
            <p:ph type="subTitle" idx="1"/>
          </p:nvPr>
        </p:nvSpPr>
        <p:spPr/>
        <p:txBody>
          <a:bodyPr/>
          <a:lstStyle/>
          <a:p>
            <a:pPr marL="0" indent="0">
              <a:buNone/>
            </a:pPr>
            <a:r>
              <a:rPr lang="en-US" altLang="ko-KR" dirty="0" smtClean="0">
                <a:latin typeface="+mj-lt"/>
              </a:rPr>
              <a:t>2)    Breadboard </a:t>
            </a:r>
            <a:r>
              <a:rPr lang="en-US" altLang="ko-KR" dirty="0">
                <a:latin typeface="+mj-lt"/>
              </a:rPr>
              <a:t>Layout</a:t>
            </a:r>
          </a:p>
          <a:p>
            <a:endParaRPr lang="ko-KR" altLang="en-US" dirty="0">
              <a:latin typeface="+mj-lt"/>
            </a:endParaRPr>
          </a:p>
        </p:txBody>
      </p:sp>
      <p:cxnSp>
        <p:nvCxnSpPr>
          <p:cNvPr id="27" name="꺾인 연결선 26"/>
          <p:cNvCxnSpPr/>
          <p:nvPr/>
        </p:nvCxnSpPr>
        <p:spPr>
          <a:xfrm flipV="1">
            <a:off x="3491880" y="3638550"/>
            <a:ext cx="1680195" cy="280989"/>
          </a:xfrm>
          <a:prstGeom prst="bentConnector3">
            <a:avLst>
              <a:gd name="adj1"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텍스트 개체 틀 17"/>
          <p:cNvSpPr txBox="1">
            <a:spLocks/>
          </p:cNvSpPr>
          <p:nvPr/>
        </p:nvSpPr>
        <p:spPr>
          <a:xfrm>
            <a:off x="7164288" y="2499742"/>
            <a:ext cx="1544596" cy="253022"/>
          </a:xfrm>
          <a:prstGeom prst="rect">
            <a:avLst/>
          </a:prstGeom>
        </p:spPr>
        <p:txBody>
          <a:bodyP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050" dirty="0" smtClean="0">
                <a:latin typeface="+mj-lt"/>
              </a:rPr>
              <a:t>sound amplification using a transistor</a:t>
            </a:r>
            <a:endParaRPr lang="ko-KR" altLang="en-US" sz="1050" dirty="0">
              <a:latin typeface="+mj-lt"/>
            </a:endParaRPr>
          </a:p>
        </p:txBody>
      </p:sp>
      <p:pic>
        <p:nvPicPr>
          <p:cNvPr id="21" name="그림 2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6200000">
            <a:off x="7272996" y="999987"/>
            <a:ext cx="1438770" cy="1656186"/>
          </a:xfrm>
          <a:prstGeom prst="rect">
            <a:avLst/>
          </a:prstGeom>
        </p:spPr>
      </p:pic>
      <p:sp>
        <p:nvSpPr>
          <p:cNvPr id="22" name="TextBox 21"/>
          <p:cNvSpPr txBox="1"/>
          <p:nvPr/>
        </p:nvSpPr>
        <p:spPr>
          <a:xfrm>
            <a:off x="7020272" y="1879100"/>
            <a:ext cx="456538" cy="236317"/>
          </a:xfrm>
          <a:prstGeom prst="rect">
            <a:avLst/>
          </a:prstGeom>
          <a:noFill/>
        </p:spPr>
        <p:txBody>
          <a:bodyPr wrap="square" lIns="81632" tIns="40816" rIns="81632" bIns="40816" rtlCol="0">
            <a:spAutoFit/>
          </a:bodyPr>
          <a:lstStyle/>
          <a:p>
            <a:r>
              <a:rPr lang="en-US" altLang="ko-KR" sz="1000" dirty="0" smtClean="0">
                <a:solidFill>
                  <a:schemeClr val="tx2">
                    <a:lumMod val="75000"/>
                  </a:schemeClr>
                </a:solidFill>
                <a:latin typeface="+mj-lt"/>
                <a:ea typeface="210 하얀분필 R" panose="02020603020101020101" pitchFamily="18" charset="-127"/>
              </a:rPr>
              <a:t>5v</a:t>
            </a:r>
            <a:endParaRPr lang="ko-KR" altLang="en-US" sz="1000" dirty="0">
              <a:solidFill>
                <a:schemeClr val="tx2">
                  <a:lumMod val="75000"/>
                </a:schemeClr>
              </a:solidFill>
              <a:latin typeface="+mj-lt"/>
              <a:ea typeface="210 하얀분필 R" panose="02020603020101020101" pitchFamily="18" charset="-127"/>
            </a:endParaRPr>
          </a:p>
        </p:txBody>
      </p:sp>
      <p:sp>
        <p:nvSpPr>
          <p:cNvPr id="23" name="TextBox 22"/>
          <p:cNvSpPr txBox="1"/>
          <p:nvPr/>
        </p:nvSpPr>
        <p:spPr>
          <a:xfrm>
            <a:off x="6876256" y="1251321"/>
            <a:ext cx="456538" cy="390206"/>
          </a:xfrm>
          <a:prstGeom prst="rect">
            <a:avLst/>
          </a:prstGeom>
          <a:noFill/>
        </p:spPr>
        <p:txBody>
          <a:bodyPr wrap="square" lIns="81632" tIns="40816" rIns="81632" bIns="40816" rtlCol="0">
            <a:spAutoFit/>
          </a:bodyPr>
          <a:lstStyle/>
          <a:p>
            <a:r>
              <a:rPr lang="en-US" altLang="ko-KR" sz="1000" dirty="0" smtClean="0">
                <a:solidFill>
                  <a:schemeClr val="tx2">
                    <a:lumMod val="75000"/>
                  </a:schemeClr>
                </a:solidFill>
                <a:latin typeface="+mj-lt"/>
                <a:ea typeface="210 하얀분필 R" panose="02020603020101020101" pitchFamily="18" charset="-127"/>
              </a:rPr>
              <a:t>PWM</a:t>
            </a:r>
            <a:endParaRPr lang="ko-KR" altLang="en-US" sz="1000" dirty="0">
              <a:solidFill>
                <a:schemeClr val="tx2">
                  <a:lumMod val="75000"/>
                </a:schemeClr>
              </a:solidFill>
              <a:latin typeface="+mj-lt"/>
              <a:ea typeface="210 하얀분필 R" panose="02020603020101020101" pitchFamily="18" charset="-127"/>
            </a:endParaRPr>
          </a:p>
        </p:txBody>
      </p:sp>
      <p:sp>
        <p:nvSpPr>
          <p:cNvPr id="24" name="TextBox 23"/>
          <p:cNvSpPr txBox="1"/>
          <p:nvPr/>
        </p:nvSpPr>
        <p:spPr>
          <a:xfrm>
            <a:off x="8100392" y="1098718"/>
            <a:ext cx="144016" cy="261610"/>
          </a:xfrm>
          <a:prstGeom prst="rect">
            <a:avLst/>
          </a:prstGeom>
          <a:noFill/>
        </p:spPr>
        <p:txBody>
          <a:bodyPr wrap="square" rtlCol="0">
            <a:spAutoFit/>
          </a:bodyPr>
          <a:lstStyle/>
          <a:p>
            <a:r>
              <a:rPr lang="en-US" altLang="ko-KR" sz="1100" b="1" dirty="0" smtClean="0">
                <a:solidFill>
                  <a:schemeClr val="accent1">
                    <a:lumMod val="75000"/>
                  </a:schemeClr>
                </a:solidFill>
                <a:latin typeface="+mj-lt"/>
                <a:ea typeface="210 하얀분필 R" panose="02020603020101020101" pitchFamily="18" charset="-127"/>
              </a:rPr>
              <a:t>E</a:t>
            </a:r>
            <a:endParaRPr lang="ko-KR" altLang="en-US" sz="1100" b="1" dirty="0">
              <a:solidFill>
                <a:schemeClr val="accent1">
                  <a:lumMod val="75000"/>
                </a:schemeClr>
              </a:solidFill>
              <a:latin typeface="+mj-lt"/>
              <a:ea typeface="210 하얀분필 R" panose="02020603020101020101" pitchFamily="18" charset="-127"/>
            </a:endParaRPr>
          </a:p>
        </p:txBody>
      </p:sp>
      <p:sp>
        <p:nvSpPr>
          <p:cNvPr id="26" name="TextBox 25"/>
          <p:cNvSpPr txBox="1"/>
          <p:nvPr/>
        </p:nvSpPr>
        <p:spPr>
          <a:xfrm>
            <a:off x="8100392" y="1349751"/>
            <a:ext cx="187200" cy="261610"/>
          </a:xfrm>
          <a:prstGeom prst="rect">
            <a:avLst/>
          </a:prstGeom>
          <a:noFill/>
        </p:spPr>
        <p:txBody>
          <a:bodyPr wrap="square" rtlCol="0">
            <a:spAutoFit/>
          </a:bodyPr>
          <a:lstStyle/>
          <a:p>
            <a:r>
              <a:rPr lang="en-US" altLang="ko-KR" sz="1100" b="1" dirty="0" smtClean="0">
                <a:solidFill>
                  <a:schemeClr val="accent1">
                    <a:lumMod val="75000"/>
                  </a:schemeClr>
                </a:solidFill>
                <a:latin typeface="+mj-lt"/>
                <a:ea typeface="210 하얀분필 R" panose="02020603020101020101" pitchFamily="18" charset="-127"/>
              </a:rPr>
              <a:t>C</a:t>
            </a:r>
            <a:endParaRPr lang="ko-KR" altLang="en-US" sz="1100" b="1" dirty="0">
              <a:solidFill>
                <a:schemeClr val="accent1">
                  <a:lumMod val="75000"/>
                </a:schemeClr>
              </a:solidFill>
              <a:latin typeface="+mj-lt"/>
              <a:ea typeface="210 하얀분필 R" panose="02020603020101020101" pitchFamily="18" charset="-127"/>
            </a:endParaRPr>
          </a:p>
        </p:txBody>
      </p:sp>
      <p:sp>
        <p:nvSpPr>
          <p:cNvPr id="29" name="TextBox 28"/>
          <p:cNvSpPr txBox="1"/>
          <p:nvPr/>
        </p:nvSpPr>
        <p:spPr>
          <a:xfrm>
            <a:off x="7913192" y="1216312"/>
            <a:ext cx="187200" cy="261610"/>
          </a:xfrm>
          <a:prstGeom prst="rect">
            <a:avLst/>
          </a:prstGeom>
          <a:noFill/>
        </p:spPr>
        <p:txBody>
          <a:bodyPr wrap="square" rtlCol="0">
            <a:spAutoFit/>
          </a:bodyPr>
          <a:lstStyle/>
          <a:p>
            <a:r>
              <a:rPr lang="en-US" altLang="ko-KR" sz="1100" b="1" dirty="0" smtClean="0">
                <a:solidFill>
                  <a:schemeClr val="accent1">
                    <a:lumMod val="75000"/>
                  </a:schemeClr>
                </a:solidFill>
                <a:latin typeface="+mj-lt"/>
                <a:ea typeface="210 하얀분필 R" panose="02020603020101020101" pitchFamily="18" charset="-127"/>
              </a:rPr>
              <a:t>B</a:t>
            </a:r>
            <a:endParaRPr lang="ko-KR" altLang="en-US" sz="1100" b="1" dirty="0">
              <a:solidFill>
                <a:schemeClr val="accent1">
                  <a:lumMod val="75000"/>
                </a:schemeClr>
              </a:solidFill>
              <a:latin typeface="+mj-lt"/>
              <a:ea typeface="210 하얀분필 R" panose="02020603020101020101" pitchFamily="18" charset="-127"/>
            </a:endParaRPr>
          </a:p>
        </p:txBody>
      </p:sp>
      <p:sp>
        <p:nvSpPr>
          <p:cNvPr id="30" name="TextBox 29"/>
          <p:cNvSpPr txBox="1"/>
          <p:nvPr/>
        </p:nvSpPr>
        <p:spPr>
          <a:xfrm>
            <a:off x="6876256" y="1159020"/>
            <a:ext cx="456538" cy="236317"/>
          </a:xfrm>
          <a:prstGeom prst="rect">
            <a:avLst/>
          </a:prstGeom>
          <a:noFill/>
        </p:spPr>
        <p:txBody>
          <a:bodyPr wrap="square" lIns="81632" tIns="40816" rIns="81632" bIns="40816" rtlCol="0">
            <a:spAutoFit/>
          </a:bodyPr>
          <a:lstStyle/>
          <a:p>
            <a:r>
              <a:rPr lang="en-US" altLang="ko-KR" sz="1000" dirty="0" smtClean="0">
                <a:solidFill>
                  <a:schemeClr val="tx2">
                    <a:lumMod val="75000"/>
                  </a:schemeClr>
                </a:solidFill>
                <a:latin typeface="+mj-lt"/>
                <a:ea typeface="210 하얀분필 R" panose="02020603020101020101" pitchFamily="18" charset="-127"/>
              </a:rPr>
              <a:t>GND</a:t>
            </a:r>
            <a:endParaRPr lang="ko-KR" altLang="en-US" sz="1000" dirty="0">
              <a:solidFill>
                <a:schemeClr val="tx2">
                  <a:lumMod val="75000"/>
                </a:schemeClr>
              </a:solidFill>
              <a:latin typeface="+mj-lt"/>
              <a:ea typeface="210 하얀분필 R" panose="02020603020101020101" pitchFamily="18" charset="-127"/>
            </a:endParaRPr>
          </a:p>
        </p:txBody>
      </p:sp>
      <p:sp>
        <p:nvSpPr>
          <p:cNvPr id="31" name="직사각형 30"/>
          <p:cNvSpPr/>
          <p:nvPr/>
        </p:nvSpPr>
        <p:spPr>
          <a:xfrm>
            <a:off x="6933922" y="1035298"/>
            <a:ext cx="1880682" cy="1711176"/>
          </a:xfrm>
          <a:prstGeom prst="rect">
            <a:avLst/>
          </a:prstGeom>
          <a:noFill/>
          <a:ln>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210 하얀분필 R" panose="02020603020101020101" pitchFamily="18" charset="-127"/>
            </a:endParaRPr>
          </a:p>
        </p:txBody>
      </p:sp>
      <p:sp>
        <p:nvSpPr>
          <p:cNvPr id="32" name="텍스트 개체 틀 17"/>
          <p:cNvSpPr txBox="1">
            <a:spLocks/>
          </p:cNvSpPr>
          <p:nvPr/>
        </p:nvSpPr>
        <p:spPr>
          <a:xfrm>
            <a:off x="7092280" y="4347666"/>
            <a:ext cx="1872208" cy="210626"/>
          </a:xfrm>
          <a:prstGeom prst="rect">
            <a:avLst/>
          </a:prstGeom>
        </p:spPr>
        <p:txBody>
          <a:bodyP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050" dirty="0" smtClean="0">
                <a:latin typeface="+mj-lt"/>
              </a:rPr>
              <a:t>sound amplification using parallel connection of resistance</a:t>
            </a:r>
            <a:endParaRPr lang="ko-KR" altLang="en-US" sz="1050" dirty="0">
              <a:latin typeface="+mj-lt"/>
            </a:endParaRPr>
          </a:p>
        </p:txBody>
      </p:sp>
      <p:pic>
        <p:nvPicPr>
          <p:cNvPr id="34" name="그림 33"/>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5400000">
            <a:off x="7272996" y="2852193"/>
            <a:ext cx="1438770" cy="1626172"/>
          </a:xfrm>
          <a:prstGeom prst="rect">
            <a:avLst/>
          </a:prstGeom>
        </p:spPr>
      </p:pic>
      <p:sp>
        <p:nvSpPr>
          <p:cNvPr id="35" name="TextBox 34"/>
          <p:cNvSpPr txBox="1"/>
          <p:nvPr/>
        </p:nvSpPr>
        <p:spPr>
          <a:xfrm>
            <a:off x="6876256" y="4024624"/>
            <a:ext cx="456538" cy="390206"/>
          </a:xfrm>
          <a:prstGeom prst="rect">
            <a:avLst/>
          </a:prstGeom>
          <a:noFill/>
        </p:spPr>
        <p:txBody>
          <a:bodyPr wrap="square" lIns="81632" tIns="40816" rIns="81632" bIns="40816" rtlCol="0">
            <a:spAutoFit/>
          </a:bodyPr>
          <a:lstStyle/>
          <a:p>
            <a:r>
              <a:rPr lang="en-US" altLang="ko-KR" sz="1000" dirty="0" smtClean="0">
                <a:solidFill>
                  <a:schemeClr val="tx2">
                    <a:lumMod val="75000"/>
                  </a:schemeClr>
                </a:solidFill>
                <a:latin typeface="+mj-lt"/>
                <a:ea typeface="210 하얀분필 R" panose="02020603020101020101" pitchFamily="18" charset="-127"/>
              </a:rPr>
              <a:t>PWM</a:t>
            </a:r>
            <a:endParaRPr lang="ko-KR" altLang="en-US" sz="1000" dirty="0">
              <a:solidFill>
                <a:schemeClr val="tx2">
                  <a:lumMod val="75000"/>
                </a:schemeClr>
              </a:solidFill>
              <a:latin typeface="+mj-lt"/>
              <a:ea typeface="210 하얀분필 R" panose="02020603020101020101" pitchFamily="18" charset="-127"/>
            </a:endParaRPr>
          </a:p>
        </p:txBody>
      </p:sp>
      <p:sp>
        <p:nvSpPr>
          <p:cNvPr id="36" name="TextBox 35"/>
          <p:cNvSpPr txBox="1"/>
          <p:nvPr/>
        </p:nvSpPr>
        <p:spPr>
          <a:xfrm>
            <a:off x="6876256" y="3500275"/>
            <a:ext cx="456538" cy="236317"/>
          </a:xfrm>
          <a:prstGeom prst="rect">
            <a:avLst/>
          </a:prstGeom>
          <a:noFill/>
        </p:spPr>
        <p:txBody>
          <a:bodyPr wrap="square" lIns="81632" tIns="40816" rIns="81632" bIns="40816" rtlCol="0">
            <a:spAutoFit/>
          </a:bodyPr>
          <a:lstStyle/>
          <a:p>
            <a:r>
              <a:rPr lang="en-US" altLang="ko-KR" sz="1000" dirty="0" smtClean="0">
                <a:solidFill>
                  <a:schemeClr val="tx2">
                    <a:lumMod val="75000"/>
                  </a:schemeClr>
                </a:solidFill>
                <a:latin typeface="+mj-lt"/>
                <a:ea typeface="210 하얀분필 R" panose="02020603020101020101" pitchFamily="18" charset="-127"/>
              </a:rPr>
              <a:t>GND</a:t>
            </a:r>
            <a:endParaRPr lang="ko-KR" altLang="en-US" sz="1000" dirty="0">
              <a:solidFill>
                <a:schemeClr val="tx2">
                  <a:lumMod val="75000"/>
                </a:schemeClr>
              </a:solidFill>
              <a:latin typeface="+mj-lt"/>
              <a:ea typeface="210 하얀분필 R" panose="02020603020101020101" pitchFamily="18" charset="-127"/>
            </a:endParaRPr>
          </a:p>
        </p:txBody>
      </p:sp>
      <p:sp>
        <p:nvSpPr>
          <p:cNvPr id="37" name="직사각형 36"/>
          <p:cNvSpPr/>
          <p:nvPr/>
        </p:nvSpPr>
        <p:spPr>
          <a:xfrm>
            <a:off x="6933922" y="2872497"/>
            <a:ext cx="1880682" cy="1715477"/>
          </a:xfrm>
          <a:prstGeom prst="rect">
            <a:avLst/>
          </a:prstGeom>
          <a:noFill/>
          <a:ln>
            <a:solidFill>
              <a:schemeClr val="accent4">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210 하얀분필 R" panose="02020603020101020101" pitchFamily="18" charset="-127"/>
            </a:endParaRPr>
          </a:p>
        </p:txBody>
      </p:sp>
      <p:sp>
        <p:nvSpPr>
          <p:cNvPr id="39" name="TextBox 38"/>
          <p:cNvSpPr txBox="1"/>
          <p:nvPr/>
        </p:nvSpPr>
        <p:spPr>
          <a:xfrm>
            <a:off x="7271569" y="3788307"/>
            <a:ext cx="684807" cy="236317"/>
          </a:xfrm>
          <a:prstGeom prst="rect">
            <a:avLst/>
          </a:prstGeom>
          <a:noFill/>
        </p:spPr>
        <p:txBody>
          <a:bodyPr wrap="square" lIns="81632" tIns="40816" rIns="81632" bIns="40816" rtlCol="0">
            <a:spAutoFit/>
          </a:bodyPr>
          <a:lstStyle/>
          <a:p>
            <a:r>
              <a:rPr lang="en-US" altLang="ko-KR" sz="1000" dirty="0" smtClean="0">
                <a:solidFill>
                  <a:schemeClr val="tx2">
                    <a:lumMod val="75000"/>
                  </a:schemeClr>
                </a:solidFill>
                <a:latin typeface="+mj-lt"/>
                <a:ea typeface="210 하얀분필 R" panose="02020603020101020101" pitchFamily="18" charset="-127"/>
              </a:rPr>
              <a:t>330</a:t>
            </a:r>
            <a:r>
              <a:rPr lang="ko-KR" altLang="en-US" sz="1000" dirty="0" smtClean="0">
                <a:solidFill>
                  <a:schemeClr val="tx2">
                    <a:lumMod val="75000"/>
                  </a:schemeClr>
                </a:solidFill>
                <a:latin typeface="+mj-lt"/>
                <a:ea typeface="210 하얀분필 R" panose="02020603020101020101" pitchFamily="18" charset="-127"/>
              </a:rPr>
              <a:t>옴</a:t>
            </a:r>
            <a:endParaRPr lang="ko-KR" altLang="en-US" sz="1000" dirty="0">
              <a:solidFill>
                <a:schemeClr val="tx2">
                  <a:lumMod val="75000"/>
                </a:schemeClr>
              </a:solidFill>
              <a:latin typeface="+mj-lt"/>
              <a:ea typeface="210 하얀분필 R" panose="02020603020101020101" pitchFamily="18" charset="-127"/>
            </a:endParaRPr>
          </a:p>
        </p:txBody>
      </p:sp>
      <p:sp>
        <p:nvSpPr>
          <p:cNvPr id="2" name="TextBox 1"/>
          <p:cNvSpPr txBox="1"/>
          <p:nvPr/>
        </p:nvSpPr>
        <p:spPr>
          <a:xfrm>
            <a:off x="5363423" y="3662903"/>
            <a:ext cx="792753" cy="276999"/>
          </a:xfrm>
          <a:prstGeom prst="rect">
            <a:avLst/>
          </a:prstGeom>
          <a:noFill/>
        </p:spPr>
        <p:txBody>
          <a:bodyPr wrap="square" rtlCol="0">
            <a:spAutoFit/>
          </a:bodyPr>
          <a:lstStyle/>
          <a:p>
            <a:r>
              <a:rPr lang="en-US" altLang="ko-KR" sz="1200" dirty="0" smtClean="0">
                <a:solidFill>
                  <a:schemeClr val="tx2">
                    <a:lumMod val="50000"/>
                  </a:schemeClr>
                </a:solidFill>
                <a:latin typeface="+mj-lt"/>
                <a:ea typeface="210 하얀분필 R" panose="02020603020101020101" pitchFamily="18" charset="-127"/>
              </a:rPr>
              <a:t>330</a:t>
            </a:r>
            <a:r>
              <a:rPr lang="ko-KR" altLang="en-US" sz="1200" dirty="0" smtClean="0">
                <a:solidFill>
                  <a:schemeClr val="tx2">
                    <a:lumMod val="50000"/>
                  </a:schemeClr>
                </a:solidFill>
                <a:latin typeface="+mj-lt"/>
                <a:ea typeface="210 하얀분필 R" panose="02020603020101020101" pitchFamily="18" charset="-127"/>
              </a:rPr>
              <a:t>옴</a:t>
            </a:r>
            <a:endParaRPr lang="ko-KR" altLang="en-US" sz="1200" dirty="0">
              <a:solidFill>
                <a:schemeClr val="tx2">
                  <a:lumMod val="50000"/>
                </a:schemeClr>
              </a:solidFill>
              <a:latin typeface="+mj-lt"/>
              <a:ea typeface="210 하얀분필 R" panose="02020603020101020101" pitchFamily="18" charset="-127"/>
            </a:endParaRPr>
          </a:p>
        </p:txBody>
      </p:sp>
      <p:sp>
        <p:nvSpPr>
          <p:cNvPr id="38" name="TextBox 37"/>
          <p:cNvSpPr txBox="1"/>
          <p:nvPr/>
        </p:nvSpPr>
        <p:spPr>
          <a:xfrm>
            <a:off x="2112308" y="3400529"/>
            <a:ext cx="314797" cy="297873"/>
          </a:xfrm>
          <a:prstGeom prst="rect">
            <a:avLst/>
          </a:prstGeom>
          <a:solidFill>
            <a:schemeClr val="tx1">
              <a:alpha val="50000"/>
            </a:schemeClr>
          </a:solidFill>
          <a:ln>
            <a:solidFill>
              <a:srgbClr val="FF0000"/>
            </a:solidFill>
          </a:ln>
        </p:spPr>
        <p:txBody>
          <a:bodyPr wrap="square" lIns="81632" tIns="40816" rIns="81632" bIns="40816" rtlCol="0" anchor="ctr">
            <a:spAutoFit/>
          </a:bodyPr>
          <a:lstStyle>
            <a:defPPr>
              <a:defRPr lang="ko-KR"/>
            </a:defPPr>
            <a:lvl1pPr>
              <a:defRPr sz="700">
                <a:solidFill>
                  <a:schemeClr val="bg1"/>
                </a:solidFill>
                <a:latin typeface="210 하얀분필 R" panose="02020603020101020101" pitchFamily="18" charset="-127"/>
                <a:ea typeface="210 하얀분필 R" panose="02020603020101020101" pitchFamily="18" charset="-127"/>
              </a:defRPr>
            </a:lvl1pPr>
          </a:lstStyle>
          <a:p>
            <a:pPr algn="ctr"/>
            <a:r>
              <a:rPr lang="en-US" altLang="ko-KR" dirty="0">
                <a:latin typeface="+mj-lt"/>
              </a:rPr>
              <a:t>GND</a:t>
            </a:r>
            <a:endParaRPr lang="ko-KR" altLang="en-US" dirty="0">
              <a:latin typeface="+mj-lt"/>
            </a:endParaRPr>
          </a:p>
        </p:txBody>
      </p:sp>
      <p:sp>
        <p:nvSpPr>
          <p:cNvPr id="4" name="TextBox 3"/>
          <p:cNvSpPr txBox="1"/>
          <p:nvPr/>
        </p:nvSpPr>
        <p:spPr>
          <a:xfrm rot="20855553">
            <a:off x="6732240" y="895821"/>
            <a:ext cx="460872" cy="307777"/>
          </a:xfrm>
          <a:prstGeom prst="rect">
            <a:avLst/>
          </a:prstGeom>
          <a:noFill/>
        </p:spPr>
        <p:txBody>
          <a:bodyPr wrap="square" rtlCol="0">
            <a:spAutoFit/>
          </a:bodyPr>
          <a:lstStyle/>
          <a:p>
            <a:r>
              <a:rPr lang="en-US" altLang="ko-KR" sz="1400" i="1" dirty="0" smtClean="0">
                <a:solidFill>
                  <a:srgbClr val="FF5050"/>
                </a:solidFill>
                <a:latin typeface="+mj-lt"/>
                <a:ea typeface="210 하얀분필 R" panose="02020603020101020101" pitchFamily="18" charset="-127"/>
              </a:rPr>
              <a:t>Ref.</a:t>
            </a:r>
            <a:endParaRPr lang="ko-KR" altLang="en-US" sz="1400" i="1" dirty="0">
              <a:solidFill>
                <a:srgbClr val="FF5050"/>
              </a:solidFill>
              <a:latin typeface="+mj-lt"/>
              <a:ea typeface="210 하얀분필 R" panose="02020603020101020101" pitchFamily="18" charset="-127"/>
            </a:endParaRPr>
          </a:p>
        </p:txBody>
      </p:sp>
      <p:sp>
        <p:nvSpPr>
          <p:cNvPr id="41" name="TextBox 40"/>
          <p:cNvSpPr txBox="1"/>
          <p:nvPr/>
        </p:nvSpPr>
        <p:spPr>
          <a:xfrm rot="20458289">
            <a:off x="6732240" y="2746246"/>
            <a:ext cx="460872" cy="307777"/>
          </a:xfrm>
          <a:prstGeom prst="rect">
            <a:avLst/>
          </a:prstGeom>
          <a:noFill/>
        </p:spPr>
        <p:txBody>
          <a:bodyPr wrap="square" rtlCol="0">
            <a:spAutoFit/>
          </a:bodyPr>
          <a:lstStyle/>
          <a:p>
            <a:r>
              <a:rPr lang="en-US" altLang="ko-KR" sz="1400" i="1" dirty="0" smtClean="0">
                <a:solidFill>
                  <a:srgbClr val="FF5050"/>
                </a:solidFill>
                <a:latin typeface="+mj-lt"/>
                <a:ea typeface="210 하얀분필 R" panose="02020603020101020101" pitchFamily="18" charset="-127"/>
              </a:rPr>
              <a:t>Ref.</a:t>
            </a:r>
            <a:endParaRPr lang="ko-KR" altLang="en-US" sz="1400" i="1" dirty="0">
              <a:solidFill>
                <a:srgbClr val="FF5050"/>
              </a:solidFill>
              <a:latin typeface="+mj-lt"/>
              <a:ea typeface="210 하얀분필 R" panose="02020603020101020101" pitchFamily="18" charset="-127"/>
            </a:endParaRPr>
          </a:p>
        </p:txBody>
      </p:sp>
    </p:spTree>
    <p:extLst>
      <p:ext uri="{BB962C8B-B14F-4D97-AF65-F5344CB8AC3E}">
        <p14:creationId xmlns:p14="http://schemas.microsoft.com/office/powerpoint/2010/main" xmlns="" val="40702502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p:cNvSpPr>
            <a:spLocks noGrp="1"/>
          </p:cNvSpPr>
          <p:nvPr>
            <p:ph type="ctrTitle"/>
          </p:nvPr>
        </p:nvSpPr>
        <p:spPr/>
        <p:txBody>
          <a:bodyPr/>
          <a:lstStyle/>
          <a:p>
            <a:r>
              <a:rPr lang="en-US" altLang="ko-KR" dirty="0" smtClean="0">
                <a:latin typeface="+mj-lt"/>
              </a:rPr>
              <a:t>Index</a:t>
            </a:r>
            <a:endParaRPr lang="ko-KR" altLang="en-US" dirty="0">
              <a:latin typeface="+mj-lt"/>
            </a:endParaRPr>
          </a:p>
        </p:txBody>
      </p:sp>
      <p:sp>
        <p:nvSpPr>
          <p:cNvPr id="10" name="부제목 9"/>
          <p:cNvSpPr>
            <a:spLocks noGrp="1"/>
          </p:cNvSpPr>
          <p:nvPr>
            <p:ph type="subTitle" idx="1"/>
          </p:nvPr>
        </p:nvSpPr>
        <p:spPr>
          <a:xfrm>
            <a:off x="179512" y="1059582"/>
            <a:ext cx="8784976" cy="3600400"/>
          </a:xfrm>
        </p:spPr>
        <p:txBody>
          <a:bodyPr>
            <a:noAutofit/>
          </a:bodyPr>
          <a:lstStyle/>
          <a:p>
            <a:pPr>
              <a:lnSpc>
                <a:spcPct val="150000"/>
              </a:lnSpc>
            </a:pPr>
            <a:r>
              <a:rPr lang="en-US" altLang="ko-KR" dirty="0">
                <a:solidFill>
                  <a:schemeClr val="tx1">
                    <a:lumMod val="50000"/>
                    <a:lumOff val="50000"/>
                  </a:schemeClr>
                </a:solidFill>
                <a:latin typeface="+mj-lt"/>
              </a:rPr>
              <a:t>1</a:t>
            </a:r>
            <a:r>
              <a:rPr lang="en-US" altLang="ko-KR" dirty="0" smtClean="0">
                <a:solidFill>
                  <a:schemeClr val="tx1">
                    <a:lumMod val="50000"/>
                    <a:lumOff val="50000"/>
                  </a:schemeClr>
                </a:solidFill>
                <a:latin typeface="+mj-lt"/>
              </a:rPr>
              <a:t>. To make Internet Piano</a:t>
            </a:r>
            <a:r>
              <a:rPr lang="ko-KR" altLang="en-US" dirty="0" smtClean="0">
                <a:solidFill>
                  <a:schemeClr val="tx1">
                    <a:lumMod val="50000"/>
                    <a:lumOff val="50000"/>
                  </a:schemeClr>
                </a:solidFill>
                <a:latin typeface="+mj-lt"/>
              </a:rPr>
              <a:t> </a:t>
            </a:r>
            <a:r>
              <a:rPr lang="en-US" altLang="ko-KR" sz="2000" dirty="0">
                <a:solidFill>
                  <a:schemeClr val="tx1">
                    <a:lumMod val="50000"/>
                    <a:lumOff val="50000"/>
                  </a:schemeClr>
                </a:solidFill>
                <a:latin typeface="+mj-lt"/>
              </a:rPr>
              <a:t>(Web Server + </a:t>
            </a:r>
            <a:r>
              <a:rPr lang="en-US" altLang="ko-KR" sz="2000" dirty="0" smtClean="0">
                <a:solidFill>
                  <a:schemeClr val="tx1">
                    <a:lumMod val="50000"/>
                    <a:lumOff val="50000"/>
                  </a:schemeClr>
                </a:solidFill>
                <a:latin typeface="+mj-lt"/>
              </a:rPr>
              <a:t>Buzzer)</a:t>
            </a:r>
          </a:p>
          <a:p>
            <a:pPr>
              <a:lnSpc>
                <a:spcPct val="150000"/>
              </a:lnSpc>
            </a:pPr>
            <a:r>
              <a:rPr lang="en-US" altLang="ko-KR" dirty="0">
                <a:solidFill>
                  <a:schemeClr val="tx1">
                    <a:lumMod val="50000"/>
                    <a:lumOff val="50000"/>
                  </a:schemeClr>
                </a:solidFill>
                <a:latin typeface="+mj-lt"/>
              </a:rPr>
              <a:t>2</a:t>
            </a:r>
            <a:r>
              <a:rPr lang="en-US" altLang="ko-KR" dirty="0" smtClean="0">
                <a:solidFill>
                  <a:schemeClr val="tx1">
                    <a:lumMod val="50000"/>
                    <a:lumOff val="50000"/>
                  </a:schemeClr>
                </a:solidFill>
                <a:latin typeface="+mj-lt"/>
              </a:rPr>
              <a:t>. To make Ethernet Camera</a:t>
            </a:r>
            <a:r>
              <a:rPr lang="ko-KR" altLang="en-US" dirty="0" smtClean="0">
                <a:solidFill>
                  <a:schemeClr val="tx1">
                    <a:lumMod val="50000"/>
                    <a:lumOff val="50000"/>
                  </a:schemeClr>
                </a:solidFill>
                <a:latin typeface="+mj-lt"/>
              </a:rPr>
              <a:t> </a:t>
            </a:r>
            <a:r>
              <a:rPr lang="en-US" altLang="ko-KR" sz="2000" dirty="0" smtClean="0">
                <a:solidFill>
                  <a:schemeClr val="tx1">
                    <a:lumMod val="50000"/>
                    <a:lumOff val="50000"/>
                  </a:schemeClr>
                </a:solidFill>
                <a:latin typeface="+mj-lt"/>
              </a:rPr>
              <a:t>(Web Server + Camera)</a:t>
            </a:r>
            <a:endParaRPr lang="en-US" altLang="ko-KR" sz="2000" dirty="0">
              <a:solidFill>
                <a:schemeClr val="tx1">
                  <a:lumMod val="50000"/>
                  <a:lumOff val="50000"/>
                </a:schemeClr>
              </a:solidFill>
              <a:latin typeface="+mj-lt"/>
            </a:endParaRPr>
          </a:p>
          <a:p>
            <a:pPr>
              <a:lnSpc>
                <a:spcPct val="150000"/>
              </a:lnSpc>
            </a:pPr>
            <a:r>
              <a:rPr lang="en-US" altLang="ko-KR" dirty="0" smtClean="0">
                <a:latin typeface="+mj-lt"/>
              </a:rPr>
              <a:t>3. Web Client</a:t>
            </a:r>
          </a:p>
          <a:p>
            <a:pPr marL="751063" lvl="1" indent="-342900" algn="l">
              <a:buFont typeface="Arial" panose="020B0604020202020204" pitchFamily="34" charset="0"/>
              <a:buChar char="•"/>
            </a:pPr>
            <a:r>
              <a:rPr lang="en-US" altLang="ko-KR" sz="1800" dirty="0" smtClean="0">
                <a:solidFill>
                  <a:schemeClr val="tx1"/>
                </a:solidFill>
                <a:latin typeface="+mj-lt"/>
              </a:rPr>
              <a:t>Weather Forecast Device Development</a:t>
            </a:r>
          </a:p>
          <a:p>
            <a:pPr>
              <a:lnSpc>
                <a:spcPct val="150000"/>
              </a:lnSpc>
            </a:pPr>
            <a:r>
              <a:rPr lang="en-US" altLang="ko-KR" dirty="0" smtClean="0">
                <a:latin typeface="+mj-lt"/>
              </a:rPr>
              <a:t>4. Cloud Server</a:t>
            </a:r>
          </a:p>
          <a:p>
            <a:pPr marL="751063" lvl="1" indent="-342900" algn="l">
              <a:buFont typeface="Arial" panose="020B0604020202020204" pitchFamily="34" charset="0"/>
              <a:buChar char="•"/>
            </a:pPr>
            <a:r>
              <a:rPr lang="en-US" altLang="ko-KR" sz="1800" dirty="0" smtClean="0">
                <a:solidFill>
                  <a:schemeClr val="tx1"/>
                </a:solidFill>
                <a:latin typeface="+mj-lt"/>
              </a:rPr>
              <a:t>Cloud Server Preview</a:t>
            </a:r>
            <a:endParaRPr lang="ko-KR" altLang="en-US" sz="1800" dirty="0">
              <a:solidFill>
                <a:schemeClr val="tx1"/>
              </a:solidFill>
              <a:latin typeface="+mj-lt"/>
            </a:endParaRPr>
          </a:p>
        </p:txBody>
      </p:sp>
    </p:spTree>
    <p:extLst>
      <p:ext uri="{BB962C8B-B14F-4D97-AF65-F5344CB8AC3E}">
        <p14:creationId xmlns:p14="http://schemas.microsoft.com/office/powerpoint/2010/main" xmlns="" val="9078011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p:cNvSpPr>
            <a:spLocks noGrp="1"/>
          </p:cNvSpPr>
          <p:nvPr>
            <p:ph type="title"/>
          </p:nvPr>
        </p:nvSpPr>
        <p:spPr/>
        <p:txBody>
          <a:bodyPr/>
          <a:lstStyle/>
          <a:p>
            <a:pPr>
              <a:lnSpc>
                <a:spcPct val="150000"/>
              </a:lnSpc>
            </a:pPr>
            <a:r>
              <a:rPr lang="en-US" dirty="0" smtClean="0">
                <a:solidFill>
                  <a:prstClr val="black"/>
                </a:solidFill>
                <a:latin typeface="맑은 고딕"/>
              </a:rPr>
              <a:t>The first step for </a:t>
            </a:r>
            <a:r>
              <a:rPr lang="en-US" dirty="0" err="1" smtClean="0">
                <a:solidFill>
                  <a:prstClr val="black"/>
                </a:solidFill>
                <a:latin typeface="맑은 고딕"/>
                <a:cs typeface="Arial"/>
              </a:rPr>
              <a:t>IoT</a:t>
            </a:r>
            <a:r>
              <a:rPr lang="en-US" dirty="0" smtClean="0">
                <a:solidFill>
                  <a:prstClr val="black"/>
                </a:solidFill>
                <a:latin typeface="맑은 고딕"/>
                <a:cs typeface="Arial"/>
              </a:rPr>
              <a:t> </a:t>
            </a:r>
            <a:r>
              <a:rPr lang="en-US" altLang="ko-KR" dirty="0" smtClean="0">
                <a:solidFill>
                  <a:prstClr val="black"/>
                </a:solidFill>
                <a:latin typeface="맑은 고딕"/>
              </a:rPr>
              <a:t>episode 2</a:t>
            </a:r>
            <a:endParaRPr lang="en-US" altLang="ko-KR" dirty="0">
              <a:latin typeface="+mj-lt"/>
            </a:endParaRPr>
          </a:p>
        </p:txBody>
      </p:sp>
      <p:sp>
        <p:nvSpPr>
          <p:cNvPr id="14" name="텍스트 개체 틀 13"/>
          <p:cNvSpPr>
            <a:spLocks noGrp="1"/>
          </p:cNvSpPr>
          <p:nvPr>
            <p:ph type="body" idx="1"/>
          </p:nvPr>
        </p:nvSpPr>
        <p:spPr/>
        <p:txBody>
          <a:bodyPr>
            <a:normAutofit/>
          </a:bodyPr>
          <a:lstStyle/>
          <a:p>
            <a:r>
              <a:rPr lang="en-US" altLang="ko-KR" dirty="0" smtClean="0">
                <a:solidFill>
                  <a:prstClr val="black"/>
                </a:solidFill>
                <a:latin typeface="맑은 고딕"/>
              </a:rPr>
              <a:t>What is the Client ?!</a:t>
            </a:r>
            <a:endParaRPr lang="ko-KR" altLang="en-US" dirty="0" smtClean="0">
              <a:solidFill>
                <a:prstClr val="black"/>
              </a:solidFill>
              <a:latin typeface="맑은 고딕"/>
            </a:endParaRPr>
          </a:p>
        </p:txBody>
      </p:sp>
    </p:spTree>
    <p:extLst>
      <p:ext uri="{BB962C8B-B14F-4D97-AF65-F5344CB8AC3E}">
        <p14:creationId xmlns:p14="http://schemas.microsoft.com/office/powerpoint/2010/main" xmlns="" val="30868230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꺾인 연결선 12"/>
          <p:cNvCxnSpPr>
            <a:stCxn id="6" idx="0"/>
          </p:cNvCxnSpPr>
          <p:nvPr/>
        </p:nvCxnSpPr>
        <p:spPr>
          <a:xfrm rot="5400000" flipH="1" flipV="1">
            <a:off x="3901692" y="568645"/>
            <a:ext cx="277372" cy="4663648"/>
          </a:xfrm>
          <a:prstGeom prst="bentConnector2">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p:nvPicPr>
        <p:blipFill rotWithShape="1">
          <a:blip r:embed="rId2" cstate="print">
            <a:extLst>
              <a:ext uri="{28A0092B-C50C-407E-A947-70E740481C1C}">
                <a14:useLocalDpi xmlns:a14="http://schemas.microsoft.com/office/drawing/2010/main" xmlns="" val="0"/>
              </a:ext>
            </a:extLst>
          </a:blip>
          <a:srcRect r="20664"/>
          <a:stretch/>
        </p:blipFill>
        <p:spPr>
          <a:xfrm>
            <a:off x="5233897" y="1203598"/>
            <a:ext cx="3946615" cy="3660054"/>
          </a:xfrm>
          <a:prstGeom prst="rect">
            <a:avLst/>
          </a:prstGeom>
        </p:spPr>
      </p:pic>
      <p:sp>
        <p:nvSpPr>
          <p:cNvPr id="4" name="제목 3"/>
          <p:cNvSpPr>
            <a:spLocks noGrp="1"/>
          </p:cNvSpPr>
          <p:nvPr>
            <p:ph type="ctrTitle"/>
          </p:nvPr>
        </p:nvSpPr>
        <p:spPr/>
        <p:txBody>
          <a:bodyPr>
            <a:normAutofit/>
          </a:bodyPr>
          <a:lstStyle/>
          <a:p>
            <a:pPr marL="0" indent="0" algn="l">
              <a:buNone/>
            </a:pPr>
            <a:r>
              <a:rPr lang="en-US" altLang="ko-KR" sz="2800" dirty="0" smtClean="0">
                <a:latin typeface="+mj-lt"/>
              </a:rPr>
              <a:t>1.  Web Client</a:t>
            </a:r>
            <a:endParaRPr lang="ko-KR" altLang="en-US" sz="2800" dirty="0">
              <a:latin typeface="+mj-lt"/>
            </a:endParaRPr>
          </a:p>
        </p:txBody>
      </p:sp>
      <p:pic>
        <p:nvPicPr>
          <p:cNvPr id="6" name="Picture 3">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36446" y="3039155"/>
            <a:ext cx="1944216" cy="1476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11" name="그림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485314" y="2293709"/>
            <a:ext cx="969852" cy="557665"/>
          </a:xfrm>
          <a:prstGeom prst="rect">
            <a:avLst/>
          </a:prstGeom>
          <a:ln>
            <a:noFill/>
          </a:ln>
          <a:effectLst>
            <a:outerShdw blurRad="190500" algn="tl" rotWithShape="0">
              <a:srgbClr val="000000">
                <a:alpha val="70000"/>
              </a:srgbClr>
            </a:outerShdw>
          </a:effectLst>
        </p:spPr>
      </p:pic>
      <p:pic>
        <p:nvPicPr>
          <p:cNvPr id="7" name="그림 6"/>
          <p:cNvPicPr>
            <a:picLocks noChangeAspect="1"/>
          </p:cNvPicPr>
          <p:nvPr/>
        </p:nvPicPr>
        <p:blipFill rotWithShape="1">
          <a:blip r:embed="rId6" cstate="print">
            <a:extLst>
              <a:ext uri="{28A0092B-C50C-407E-A947-70E740481C1C}">
                <a14:useLocalDpi xmlns:a14="http://schemas.microsoft.com/office/drawing/2010/main" xmlns="" val="0"/>
              </a:ext>
            </a:extLst>
          </a:blip>
          <a:srcRect t="8333" b="1"/>
          <a:stretch/>
        </p:blipFill>
        <p:spPr>
          <a:xfrm>
            <a:off x="4098569" y="2211710"/>
            <a:ext cx="1409535" cy="969056"/>
          </a:xfrm>
          <a:prstGeom prst="ellipse">
            <a:avLst/>
          </a:prstGeom>
          <a:ln>
            <a:noFill/>
          </a:ln>
          <a:effectLst>
            <a:softEdge rad="112500"/>
          </a:effectLst>
        </p:spPr>
      </p:pic>
      <p:sp>
        <p:nvSpPr>
          <p:cNvPr id="14" name="TextBox 13"/>
          <p:cNvSpPr txBox="1"/>
          <p:nvPr/>
        </p:nvSpPr>
        <p:spPr>
          <a:xfrm>
            <a:off x="395536" y="4189084"/>
            <a:ext cx="1493038" cy="584775"/>
          </a:xfrm>
          <a:prstGeom prst="rect">
            <a:avLst/>
          </a:prstGeom>
          <a:noFill/>
          <a:ln w="28575">
            <a:noFill/>
          </a:ln>
        </p:spPr>
        <p:txBody>
          <a:bodyPr wrap="square" rtlCol="0">
            <a:spAutoFit/>
          </a:bodyPr>
          <a:lstStyle/>
          <a:p>
            <a:r>
              <a:rPr lang="en-US" altLang="ko-KR" b="1" dirty="0" smtClean="0">
                <a:solidFill>
                  <a:schemeClr val="tx1">
                    <a:lumMod val="85000"/>
                    <a:lumOff val="15000"/>
                  </a:schemeClr>
                </a:solidFill>
                <a:latin typeface="+mj-lt"/>
                <a:ea typeface="210 하얀분필 R" pitchFamily="18" charset="-127"/>
              </a:rPr>
              <a:t>WIZwiki-W7500</a:t>
            </a:r>
            <a:endParaRPr lang="ko-KR" altLang="en-US" b="1" dirty="0">
              <a:solidFill>
                <a:schemeClr val="tx1">
                  <a:lumMod val="85000"/>
                  <a:lumOff val="15000"/>
                </a:schemeClr>
              </a:solidFill>
              <a:latin typeface="+mj-lt"/>
              <a:ea typeface="210 하얀분필 R" pitchFamily="18" charset="-127"/>
            </a:endParaRPr>
          </a:p>
        </p:txBody>
      </p:sp>
      <p:sp>
        <p:nvSpPr>
          <p:cNvPr id="16" name="TextBox 15"/>
          <p:cNvSpPr txBox="1"/>
          <p:nvPr/>
        </p:nvSpPr>
        <p:spPr>
          <a:xfrm rot="334098">
            <a:off x="2606171" y="2837133"/>
            <a:ext cx="906861" cy="338554"/>
          </a:xfrm>
          <a:prstGeom prst="rect">
            <a:avLst/>
          </a:prstGeom>
          <a:noFill/>
          <a:ln w="28575">
            <a:noFill/>
          </a:ln>
        </p:spPr>
        <p:txBody>
          <a:bodyPr wrap="square" rtlCol="0">
            <a:spAutoFit/>
          </a:bodyPr>
          <a:lstStyle/>
          <a:p>
            <a:r>
              <a:rPr lang="en-US" altLang="ko-KR" b="1" dirty="0" smtClean="0">
                <a:solidFill>
                  <a:schemeClr val="tx1">
                    <a:lumMod val="85000"/>
                    <a:lumOff val="15000"/>
                  </a:schemeClr>
                </a:solidFill>
                <a:latin typeface="+mj-lt"/>
                <a:ea typeface="210 하얀분필 R" pitchFamily="18" charset="-127"/>
              </a:rPr>
              <a:t>Router</a:t>
            </a:r>
            <a:endParaRPr lang="ko-KR" altLang="en-US" b="1" dirty="0">
              <a:solidFill>
                <a:schemeClr val="tx1">
                  <a:lumMod val="85000"/>
                  <a:lumOff val="15000"/>
                </a:schemeClr>
              </a:solidFill>
              <a:latin typeface="+mj-lt"/>
              <a:ea typeface="210 하얀분필 R" pitchFamily="18" charset="-127"/>
            </a:endParaRPr>
          </a:p>
        </p:txBody>
      </p:sp>
      <p:sp>
        <p:nvSpPr>
          <p:cNvPr id="18" name="오른쪽으로 구부러진 화살표 17"/>
          <p:cNvSpPr/>
          <p:nvPr/>
        </p:nvSpPr>
        <p:spPr>
          <a:xfrm rot="4676477">
            <a:off x="2979850" y="-979233"/>
            <a:ext cx="1132264" cy="5170322"/>
          </a:xfrm>
          <a:prstGeom prst="curvedRightArrow">
            <a:avLst>
              <a:gd name="adj1" fmla="val 20320"/>
              <a:gd name="adj2" fmla="val 35901"/>
              <a:gd name="adj3" fmla="val 2911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19" name="위로 구부러진 화살표 18"/>
          <p:cNvSpPr/>
          <p:nvPr/>
        </p:nvSpPr>
        <p:spPr>
          <a:xfrm rot="21218045">
            <a:off x="2671342" y="3921172"/>
            <a:ext cx="3593024" cy="846035"/>
          </a:xfrm>
          <a:prstGeom prst="curvedUpArrow">
            <a:avLst>
              <a:gd name="adj1" fmla="val 23551"/>
              <a:gd name="adj2" fmla="val 43087"/>
              <a:gd name="adj3" fmla="val 338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21" name="TextBox 20"/>
          <p:cNvSpPr txBox="1"/>
          <p:nvPr/>
        </p:nvSpPr>
        <p:spPr>
          <a:xfrm>
            <a:off x="5952525" y="3499471"/>
            <a:ext cx="3137910" cy="369332"/>
          </a:xfrm>
          <a:prstGeom prst="rect">
            <a:avLst/>
          </a:prstGeom>
          <a:solidFill>
            <a:schemeClr val="bg1"/>
          </a:solidFill>
          <a:ln w="28575">
            <a:noFill/>
          </a:ln>
        </p:spPr>
        <p:txBody>
          <a:bodyPr wrap="square" rtlCol="0">
            <a:spAutoFit/>
          </a:bodyPr>
          <a:lstStyle/>
          <a:p>
            <a:r>
              <a:rPr lang="en-US" altLang="ko-KR" sz="1800" b="1" dirty="0" smtClean="0">
                <a:solidFill>
                  <a:schemeClr val="tx1">
                    <a:lumMod val="85000"/>
                    <a:lumOff val="15000"/>
                  </a:schemeClr>
                </a:solidFill>
                <a:latin typeface="+mj-lt"/>
                <a:ea typeface="210 하얀분필 R" pitchFamily="18" charset="-127"/>
              </a:rPr>
              <a:t>www.openweathermap.org</a:t>
            </a:r>
            <a:endParaRPr lang="ko-KR" altLang="en-US" sz="1800" b="1" dirty="0">
              <a:solidFill>
                <a:schemeClr val="tx1">
                  <a:lumMod val="85000"/>
                  <a:lumOff val="15000"/>
                </a:schemeClr>
              </a:solidFill>
              <a:latin typeface="+mj-lt"/>
              <a:ea typeface="210 하얀분필 R" pitchFamily="18" charset="-127"/>
            </a:endParaRPr>
          </a:p>
        </p:txBody>
      </p:sp>
      <p:pic>
        <p:nvPicPr>
          <p:cNvPr id="2" name="그림 1"/>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rot="360919">
            <a:off x="6289028" y="1976925"/>
            <a:ext cx="2468165" cy="1478575"/>
          </a:xfrm>
          <a:prstGeom prst="rect">
            <a:avLst/>
          </a:prstGeom>
          <a:ln>
            <a:noFill/>
          </a:ln>
          <a:effectLst>
            <a:outerShdw blurRad="292100" dist="139700" dir="2700000" algn="tl" rotWithShape="0">
              <a:srgbClr val="333333">
                <a:alpha val="65000"/>
              </a:srgbClr>
            </a:outerShdw>
          </a:effectLst>
        </p:spPr>
      </p:pic>
      <p:sp>
        <p:nvSpPr>
          <p:cNvPr id="22" name="TextBox 21"/>
          <p:cNvSpPr txBox="1"/>
          <p:nvPr/>
        </p:nvSpPr>
        <p:spPr>
          <a:xfrm>
            <a:off x="6207793" y="1203598"/>
            <a:ext cx="1585069" cy="369332"/>
          </a:xfrm>
          <a:prstGeom prst="rect">
            <a:avLst/>
          </a:prstGeom>
          <a:noFill/>
          <a:ln w="28575">
            <a:noFill/>
          </a:ln>
        </p:spPr>
        <p:txBody>
          <a:bodyPr wrap="square" rtlCol="0">
            <a:spAutoFit/>
          </a:bodyPr>
          <a:lstStyle/>
          <a:p>
            <a:r>
              <a:rPr lang="en-US" altLang="ko-KR" sz="1800" b="1" dirty="0" smtClean="0">
                <a:solidFill>
                  <a:schemeClr val="tx1">
                    <a:lumMod val="85000"/>
                    <a:lumOff val="15000"/>
                  </a:schemeClr>
                </a:solidFill>
                <a:latin typeface="+mj-lt"/>
                <a:ea typeface="210 하얀분필 R" pitchFamily="18" charset="-127"/>
              </a:rPr>
              <a:t>Server</a:t>
            </a:r>
            <a:endParaRPr lang="ko-KR" altLang="en-US" sz="1800" b="1" dirty="0">
              <a:solidFill>
                <a:schemeClr val="tx1">
                  <a:lumMod val="85000"/>
                  <a:lumOff val="15000"/>
                </a:schemeClr>
              </a:solidFill>
              <a:latin typeface="+mj-lt"/>
              <a:ea typeface="210 하얀분필 R" pitchFamily="18" charset="-127"/>
            </a:endParaRPr>
          </a:p>
        </p:txBody>
      </p:sp>
      <p:pic>
        <p:nvPicPr>
          <p:cNvPr id="10" name="그림 9"/>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145452" y="1112981"/>
            <a:ext cx="1618170" cy="882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p:cNvSpPr txBox="1"/>
          <p:nvPr/>
        </p:nvSpPr>
        <p:spPr>
          <a:xfrm>
            <a:off x="2140402" y="1644032"/>
            <a:ext cx="1872208" cy="369332"/>
          </a:xfrm>
          <a:prstGeom prst="rect">
            <a:avLst/>
          </a:prstGeom>
          <a:noFill/>
          <a:ln w="28575">
            <a:noFill/>
          </a:ln>
        </p:spPr>
        <p:txBody>
          <a:bodyPr wrap="square" rtlCol="0">
            <a:spAutoFit/>
          </a:bodyPr>
          <a:lstStyle/>
          <a:p>
            <a:r>
              <a:rPr lang="en-US" altLang="ko-KR" sz="1800" b="1" dirty="0" smtClean="0">
                <a:solidFill>
                  <a:schemeClr val="bg1"/>
                </a:solidFill>
                <a:effectLst>
                  <a:outerShdw blurRad="38100" dist="38100" dir="2700000" algn="tl">
                    <a:srgbClr val="000000">
                      <a:alpha val="43137"/>
                    </a:srgbClr>
                  </a:outerShdw>
                </a:effectLst>
                <a:latin typeface="+mj-lt"/>
                <a:ea typeface="210 하얀분필 R" pitchFamily="18" charset="-127"/>
              </a:rPr>
              <a:t>DHCP Server</a:t>
            </a:r>
            <a:endParaRPr lang="ko-KR" altLang="en-US" sz="1800" b="1" dirty="0">
              <a:solidFill>
                <a:schemeClr val="bg1"/>
              </a:solidFill>
              <a:effectLst>
                <a:outerShdw blurRad="38100" dist="38100" dir="2700000" algn="tl">
                  <a:srgbClr val="000000">
                    <a:alpha val="43137"/>
                  </a:srgbClr>
                </a:outerShdw>
              </a:effectLst>
              <a:latin typeface="+mj-lt"/>
              <a:ea typeface="210 하얀분필 R" pitchFamily="18" charset="-127"/>
            </a:endParaRPr>
          </a:p>
        </p:txBody>
      </p:sp>
      <p:sp>
        <p:nvSpPr>
          <p:cNvPr id="15" name="아래로 구부러진 화살표 14"/>
          <p:cNvSpPr/>
          <p:nvPr/>
        </p:nvSpPr>
        <p:spPr>
          <a:xfrm rot="16200000">
            <a:off x="2517748" y="2197792"/>
            <a:ext cx="530496" cy="204665"/>
          </a:xfrm>
          <a:prstGeom prst="curvedDownArrow">
            <a:avLst>
              <a:gd name="adj1" fmla="val 34163"/>
              <a:gd name="adj2" fmla="val 70231"/>
              <a:gd name="adj3" fmla="val 4128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23" name="왼쪽으로 구부러진 화살표 22"/>
          <p:cNvSpPr/>
          <p:nvPr/>
        </p:nvSpPr>
        <p:spPr>
          <a:xfrm>
            <a:off x="3059832" y="2067694"/>
            <a:ext cx="221811" cy="531246"/>
          </a:xfrm>
          <a:prstGeom prst="curvedLeftArrow">
            <a:avLst>
              <a:gd name="adj1" fmla="val 29364"/>
              <a:gd name="adj2" fmla="val 66602"/>
              <a:gd name="adj3" fmla="val 47545"/>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24" name="TextBox 23"/>
          <p:cNvSpPr txBox="1"/>
          <p:nvPr/>
        </p:nvSpPr>
        <p:spPr>
          <a:xfrm rot="21205484">
            <a:off x="785683" y="2836468"/>
            <a:ext cx="847689" cy="369332"/>
          </a:xfrm>
          <a:prstGeom prst="rect">
            <a:avLst/>
          </a:prstGeom>
          <a:noFill/>
          <a:ln w="28575">
            <a:noFill/>
          </a:ln>
        </p:spPr>
        <p:txBody>
          <a:bodyPr wrap="square" rtlCol="0">
            <a:spAutoFit/>
          </a:bodyPr>
          <a:lstStyle/>
          <a:p>
            <a:r>
              <a:rPr lang="en-US" altLang="ko-KR" sz="1800" b="1" dirty="0" smtClean="0">
                <a:solidFill>
                  <a:schemeClr val="tx1">
                    <a:lumMod val="85000"/>
                    <a:lumOff val="15000"/>
                  </a:schemeClr>
                </a:solidFill>
                <a:latin typeface="+mj-lt"/>
                <a:ea typeface="210 하얀분필 R" pitchFamily="18" charset="-127"/>
              </a:rPr>
              <a:t>Client</a:t>
            </a:r>
            <a:endParaRPr lang="ko-KR" altLang="en-US" sz="1800" b="1" dirty="0">
              <a:solidFill>
                <a:schemeClr val="tx1">
                  <a:lumMod val="85000"/>
                  <a:lumOff val="15000"/>
                </a:schemeClr>
              </a:solidFill>
              <a:latin typeface="+mj-lt"/>
              <a:ea typeface="210 하얀분필 R" pitchFamily="18" charset="-127"/>
            </a:endParaRPr>
          </a:p>
        </p:txBody>
      </p:sp>
      <p:sp>
        <p:nvSpPr>
          <p:cNvPr id="25" name="TextBox 24"/>
          <p:cNvSpPr txBox="1"/>
          <p:nvPr/>
        </p:nvSpPr>
        <p:spPr>
          <a:xfrm>
            <a:off x="4098569" y="4217321"/>
            <a:ext cx="1585069" cy="646331"/>
          </a:xfrm>
          <a:prstGeom prst="rect">
            <a:avLst/>
          </a:prstGeom>
          <a:noFill/>
          <a:ln w="28575">
            <a:noFill/>
          </a:ln>
        </p:spPr>
        <p:txBody>
          <a:bodyPr wrap="square" rtlCol="0">
            <a:spAutoFit/>
          </a:bodyPr>
          <a:lstStyle/>
          <a:p>
            <a:r>
              <a:rPr lang="en-US" altLang="ko-KR" sz="1800" b="1" dirty="0" smtClean="0">
                <a:solidFill>
                  <a:schemeClr val="tx1">
                    <a:lumMod val="85000"/>
                    <a:lumOff val="15000"/>
                  </a:schemeClr>
                </a:solidFill>
                <a:latin typeface="+mj-lt"/>
                <a:ea typeface="210 하얀분필 R" pitchFamily="18" charset="-127"/>
              </a:rPr>
              <a:t>HTTP  Request</a:t>
            </a:r>
            <a:endParaRPr lang="ko-KR" altLang="en-US" sz="1800" b="1" dirty="0">
              <a:solidFill>
                <a:schemeClr val="tx1">
                  <a:lumMod val="85000"/>
                  <a:lumOff val="15000"/>
                </a:schemeClr>
              </a:solidFill>
              <a:latin typeface="+mj-lt"/>
              <a:ea typeface="210 하얀분필 R" pitchFamily="18" charset="-127"/>
            </a:endParaRPr>
          </a:p>
        </p:txBody>
      </p:sp>
      <p:sp>
        <p:nvSpPr>
          <p:cNvPr id="26" name="TextBox 25"/>
          <p:cNvSpPr txBox="1"/>
          <p:nvPr/>
        </p:nvSpPr>
        <p:spPr>
          <a:xfrm rot="21312023">
            <a:off x="3434853" y="543257"/>
            <a:ext cx="1780664" cy="646331"/>
          </a:xfrm>
          <a:prstGeom prst="rect">
            <a:avLst/>
          </a:prstGeom>
          <a:noFill/>
          <a:ln w="28575">
            <a:noFill/>
          </a:ln>
        </p:spPr>
        <p:txBody>
          <a:bodyPr wrap="square" rtlCol="0">
            <a:spAutoFit/>
          </a:bodyPr>
          <a:lstStyle/>
          <a:p>
            <a:r>
              <a:rPr lang="en-US" altLang="ko-KR" sz="1800" b="1" dirty="0" smtClean="0">
                <a:solidFill>
                  <a:schemeClr val="tx1">
                    <a:lumMod val="85000"/>
                    <a:lumOff val="15000"/>
                  </a:schemeClr>
                </a:solidFill>
                <a:latin typeface="+mj-lt"/>
                <a:ea typeface="210 하얀분필 R" pitchFamily="18" charset="-127"/>
              </a:rPr>
              <a:t>HTTP  Response</a:t>
            </a:r>
            <a:endParaRPr lang="ko-KR" altLang="en-US" sz="1800" b="1" dirty="0">
              <a:solidFill>
                <a:schemeClr val="tx1">
                  <a:lumMod val="85000"/>
                  <a:lumOff val="15000"/>
                </a:schemeClr>
              </a:solidFill>
              <a:latin typeface="+mj-lt"/>
              <a:ea typeface="210 하얀분필 R" pitchFamily="18" charset="-127"/>
            </a:endParaRPr>
          </a:p>
        </p:txBody>
      </p:sp>
    </p:spTree>
    <p:extLst>
      <p:ext uri="{BB962C8B-B14F-4D97-AF65-F5344CB8AC3E}">
        <p14:creationId xmlns:p14="http://schemas.microsoft.com/office/powerpoint/2010/main" xmlns="" val="39957254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pPr marL="0" indent="0">
              <a:buNone/>
            </a:pPr>
            <a:r>
              <a:rPr lang="en-US" altLang="ko-KR" dirty="0" smtClean="0">
                <a:latin typeface="+mj-lt"/>
              </a:rPr>
              <a:t>2.  What is DHCP ?</a:t>
            </a:r>
            <a:endParaRPr lang="ko-KR" altLang="en-US" dirty="0">
              <a:latin typeface="+mj-lt"/>
            </a:endParaRPr>
          </a:p>
        </p:txBody>
      </p:sp>
      <p:sp>
        <p:nvSpPr>
          <p:cNvPr id="3" name="부제목 2"/>
          <p:cNvSpPr>
            <a:spLocks noGrp="1"/>
          </p:cNvSpPr>
          <p:nvPr>
            <p:ph type="subTitle" idx="1"/>
          </p:nvPr>
        </p:nvSpPr>
        <p:spPr>
          <a:xfrm>
            <a:off x="179512" y="1131590"/>
            <a:ext cx="8784976" cy="2376264"/>
          </a:xfrm>
        </p:spPr>
        <p:txBody>
          <a:bodyPr>
            <a:normAutofit/>
          </a:bodyPr>
          <a:lstStyle/>
          <a:p>
            <a:r>
              <a:rPr lang="en-US" altLang="ko-KR" sz="1600" dirty="0" smtClean="0">
                <a:latin typeface="+mj-lt"/>
              </a:rPr>
              <a:t>Only if computer should have unique IP address to access internet. But if you use DHCP, internet can be accessed without unique IP address.</a:t>
            </a:r>
          </a:p>
          <a:p>
            <a:pPr marL="0" indent="0">
              <a:buNone/>
            </a:pPr>
            <a:endParaRPr lang="en-US" altLang="ko-KR" sz="1600" dirty="0" smtClean="0">
              <a:latin typeface="+mj-lt"/>
            </a:endParaRPr>
          </a:p>
          <a:p>
            <a:pPr>
              <a:buAutoNum type="arabicParenR" startAt="2"/>
            </a:pPr>
            <a:r>
              <a:rPr lang="en-US" altLang="ko-KR" sz="1600" dirty="0" smtClean="0">
                <a:latin typeface="+mj-lt"/>
              </a:rPr>
              <a:t>DHCP </a:t>
            </a:r>
            <a:r>
              <a:rPr lang="en-US" altLang="ko-KR" sz="1600" dirty="0" smtClean="0">
                <a:solidFill>
                  <a:srgbClr val="FF0000"/>
                </a:solidFill>
                <a:latin typeface="+mj-lt"/>
              </a:rPr>
              <a:t>rents</a:t>
            </a:r>
            <a:r>
              <a:rPr lang="en-US" altLang="ko-KR" sz="1600" dirty="0" smtClean="0">
                <a:latin typeface="+mj-lt"/>
              </a:rPr>
              <a:t> valid IP which can be used for a period of time to </a:t>
            </a:r>
            <a:r>
              <a:rPr lang="en-US" altLang="ko-KR" sz="1600" dirty="0" smtClean="0">
                <a:solidFill>
                  <a:prstClr val="black"/>
                </a:solidFill>
                <a:latin typeface="맑은 고딕"/>
              </a:rPr>
              <a:t>client that requests IP. Therefore, when there is more computers than the number of IP address which is available, DHCP can reconfigure network dynamically by making the rent time of IP address short.</a:t>
            </a:r>
            <a:endParaRPr lang="en-US" altLang="ko-KR" sz="1600" dirty="0" smtClean="0">
              <a:latin typeface="+mj-lt"/>
            </a:endParaRPr>
          </a:p>
        </p:txBody>
      </p:sp>
    </p:spTree>
    <p:extLst>
      <p:ext uri="{BB962C8B-B14F-4D97-AF65-F5344CB8AC3E}">
        <p14:creationId xmlns:p14="http://schemas.microsoft.com/office/powerpoint/2010/main" xmlns="" val="38026843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pPr marL="0" indent="0">
              <a:buNone/>
            </a:pPr>
            <a:r>
              <a:rPr lang="en-US" altLang="ko-KR" dirty="0" smtClean="0">
                <a:latin typeface="+mj-lt"/>
              </a:rPr>
              <a:t>2.  DHCP operation principle</a:t>
            </a:r>
            <a:endParaRPr lang="ko-KR" altLang="en-US" dirty="0">
              <a:latin typeface="+mj-lt"/>
            </a:endParaRPr>
          </a:p>
        </p:txBody>
      </p:sp>
      <p:pic>
        <p:nvPicPr>
          <p:cNvPr id="4" name="그림 3"/>
          <p:cNvPicPr>
            <a:picLocks noChangeAspect="1"/>
          </p:cNvPicPr>
          <p:nvPr/>
        </p:nvPicPr>
        <p:blipFill rotWithShape="1">
          <a:blip r:embed="rId2" cstate="print">
            <a:extLst>
              <a:ext uri="{28A0092B-C50C-407E-A947-70E740481C1C}">
                <a14:useLocalDpi xmlns:a14="http://schemas.microsoft.com/office/drawing/2010/main" xmlns="" val="0"/>
              </a:ext>
            </a:extLst>
          </a:blip>
          <a:srcRect b="5610"/>
          <a:stretch/>
        </p:blipFill>
        <p:spPr>
          <a:xfrm>
            <a:off x="3455368" y="828700"/>
            <a:ext cx="5760640" cy="3816424"/>
          </a:xfrm>
          <a:prstGeom prst="rect">
            <a:avLst/>
          </a:prstGeom>
        </p:spPr>
      </p:pic>
      <p:pic>
        <p:nvPicPr>
          <p:cNvPr id="5" name="그림 4"/>
          <p:cNvPicPr>
            <a:picLocks noChangeAspect="1"/>
          </p:cNvPicPr>
          <p:nvPr/>
        </p:nvPicPr>
        <p:blipFill rotWithShape="1">
          <a:blip r:embed="rId2" cstate="print">
            <a:extLst>
              <a:ext uri="{28A0092B-C50C-407E-A947-70E740481C1C}">
                <a14:useLocalDpi xmlns:a14="http://schemas.microsoft.com/office/drawing/2010/main" xmlns="" val="0"/>
              </a:ext>
            </a:extLst>
          </a:blip>
          <a:srcRect t="92637" r="20000" b="-3323"/>
          <a:stretch/>
        </p:blipFill>
        <p:spPr>
          <a:xfrm>
            <a:off x="3455367" y="4568924"/>
            <a:ext cx="4608512" cy="432047"/>
          </a:xfrm>
          <a:prstGeom prst="rect">
            <a:avLst/>
          </a:prstGeom>
        </p:spPr>
      </p:pic>
      <p:sp>
        <p:nvSpPr>
          <p:cNvPr id="6" name="TextBox 5"/>
          <p:cNvSpPr txBox="1"/>
          <p:nvPr/>
        </p:nvSpPr>
        <p:spPr>
          <a:xfrm>
            <a:off x="510977" y="1967950"/>
            <a:ext cx="3412951" cy="276999"/>
          </a:xfrm>
          <a:prstGeom prst="rect">
            <a:avLst/>
          </a:prstGeom>
          <a:noFill/>
        </p:spPr>
        <p:txBody>
          <a:bodyPr wrap="square" rtlCol="0">
            <a:spAutoFit/>
          </a:bodyPr>
          <a:lstStyle/>
          <a:p>
            <a:r>
              <a:rPr lang="en-US" altLang="ko-KR" sz="1200" dirty="0" smtClean="0">
                <a:latin typeface="+mj-lt"/>
                <a:ea typeface="210 하얀분필 R" panose="02020603020101020101" pitchFamily="18" charset="-127"/>
              </a:rPr>
              <a:t>1. Client -&gt; Server : Find DHCP server</a:t>
            </a:r>
            <a:endParaRPr lang="ko-KR" altLang="en-US" sz="1200" dirty="0">
              <a:latin typeface="+mj-lt"/>
              <a:ea typeface="210 하얀분필 R" panose="02020603020101020101" pitchFamily="18" charset="-127"/>
            </a:endParaRPr>
          </a:p>
        </p:txBody>
      </p:sp>
      <p:sp>
        <p:nvSpPr>
          <p:cNvPr id="7" name="TextBox 6"/>
          <p:cNvSpPr txBox="1"/>
          <p:nvPr/>
        </p:nvSpPr>
        <p:spPr>
          <a:xfrm>
            <a:off x="497310" y="2499325"/>
            <a:ext cx="3255300" cy="276999"/>
          </a:xfrm>
          <a:prstGeom prst="rect">
            <a:avLst/>
          </a:prstGeom>
          <a:noFill/>
        </p:spPr>
        <p:txBody>
          <a:bodyPr wrap="square" rtlCol="0">
            <a:spAutoFit/>
          </a:bodyPr>
          <a:lstStyle/>
          <a:p>
            <a:r>
              <a:rPr lang="en-US" altLang="ko-KR" sz="1200" dirty="0" smtClean="0">
                <a:latin typeface="+mj-lt"/>
                <a:ea typeface="210 하얀분필 R" panose="02020603020101020101" pitchFamily="18" charset="-127"/>
              </a:rPr>
              <a:t>2. Server -&gt; Client : Response DHCP server</a:t>
            </a:r>
            <a:endParaRPr lang="ko-KR" altLang="en-US" sz="1200" dirty="0">
              <a:latin typeface="+mj-lt"/>
              <a:ea typeface="210 하얀분필 R" panose="02020603020101020101" pitchFamily="18" charset="-127"/>
            </a:endParaRPr>
          </a:p>
        </p:txBody>
      </p:sp>
      <p:sp>
        <p:nvSpPr>
          <p:cNvPr id="8" name="TextBox 7"/>
          <p:cNvSpPr txBox="1"/>
          <p:nvPr/>
        </p:nvSpPr>
        <p:spPr>
          <a:xfrm>
            <a:off x="498848" y="3148870"/>
            <a:ext cx="3353072" cy="276999"/>
          </a:xfrm>
          <a:prstGeom prst="rect">
            <a:avLst/>
          </a:prstGeom>
          <a:noFill/>
        </p:spPr>
        <p:txBody>
          <a:bodyPr wrap="square" rtlCol="0">
            <a:spAutoFit/>
          </a:bodyPr>
          <a:lstStyle/>
          <a:p>
            <a:r>
              <a:rPr lang="en-US" altLang="ko-KR" sz="1200" dirty="0" smtClean="0">
                <a:latin typeface="+mj-lt"/>
                <a:ea typeface="210 하얀분필 R" panose="02020603020101020101" pitchFamily="18" charset="-127"/>
              </a:rPr>
              <a:t>3. Client -&gt; Server : Request valid</a:t>
            </a:r>
            <a:r>
              <a:rPr lang="ko-KR" altLang="en-US" sz="1200" dirty="0" smtClean="0">
                <a:latin typeface="+mj-lt"/>
                <a:ea typeface="210 하얀분필 R" panose="02020603020101020101" pitchFamily="18" charset="-127"/>
              </a:rPr>
              <a:t> </a:t>
            </a:r>
            <a:r>
              <a:rPr lang="en-US" altLang="ko-KR" sz="1200" dirty="0" smtClean="0">
                <a:latin typeface="+mj-lt"/>
                <a:ea typeface="210 하얀분필 R" panose="02020603020101020101" pitchFamily="18" charset="-127"/>
              </a:rPr>
              <a:t>IP address</a:t>
            </a:r>
            <a:endParaRPr lang="ko-KR" altLang="en-US" sz="1200" dirty="0">
              <a:latin typeface="+mj-lt"/>
              <a:ea typeface="210 하얀분필 R" panose="02020603020101020101" pitchFamily="18" charset="-127"/>
            </a:endParaRPr>
          </a:p>
        </p:txBody>
      </p:sp>
      <p:sp>
        <p:nvSpPr>
          <p:cNvPr id="9" name="TextBox 8"/>
          <p:cNvSpPr txBox="1"/>
          <p:nvPr/>
        </p:nvSpPr>
        <p:spPr>
          <a:xfrm>
            <a:off x="498848" y="3810656"/>
            <a:ext cx="3353072" cy="276999"/>
          </a:xfrm>
          <a:prstGeom prst="rect">
            <a:avLst/>
          </a:prstGeom>
          <a:noFill/>
        </p:spPr>
        <p:txBody>
          <a:bodyPr wrap="square" rtlCol="0">
            <a:spAutoFit/>
          </a:bodyPr>
          <a:lstStyle/>
          <a:p>
            <a:r>
              <a:rPr lang="en-US" altLang="ko-KR" sz="1200" dirty="0" smtClean="0">
                <a:latin typeface="+mj-lt"/>
                <a:ea typeface="210 하얀분필 R" panose="02020603020101020101" pitchFamily="18" charset="-127"/>
              </a:rPr>
              <a:t>4. Server -&gt; Client : Allocate valid IP address</a:t>
            </a:r>
            <a:endParaRPr lang="ko-KR" altLang="en-US" sz="1200" dirty="0">
              <a:latin typeface="+mj-lt"/>
              <a:ea typeface="210 하얀분필 R" panose="02020603020101020101" pitchFamily="18" charset="-127"/>
            </a:endParaRPr>
          </a:p>
        </p:txBody>
      </p:sp>
      <p:sp>
        <p:nvSpPr>
          <p:cNvPr id="10" name="TextBox 9"/>
          <p:cNvSpPr txBox="1"/>
          <p:nvPr/>
        </p:nvSpPr>
        <p:spPr>
          <a:xfrm>
            <a:off x="508373" y="4407363"/>
            <a:ext cx="3019098" cy="276999"/>
          </a:xfrm>
          <a:prstGeom prst="rect">
            <a:avLst/>
          </a:prstGeom>
          <a:noFill/>
        </p:spPr>
        <p:txBody>
          <a:bodyPr wrap="square" rtlCol="0">
            <a:spAutoFit/>
          </a:bodyPr>
          <a:lstStyle/>
          <a:p>
            <a:r>
              <a:rPr lang="en-US" altLang="ko-KR" sz="1200" dirty="0" smtClean="0">
                <a:latin typeface="+mj-lt"/>
                <a:ea typeface="210 하얀분필 R" panose="02020603020101020101" pitchFamily="18" charset="-127"/>
              </a:rPr>
              <a:t>5. Client -&gt; Internet</a:t>
            </a:r>
            <a:endParaRPr lang="ko-KR" altLang="en-US" sz="1200" dirty="0">
              <a:latin typeface="+mj-lt"/>
              <a:ea typeface="210 하얀분필 R" panose="02020603020101020101" pitchFamily="18" charset="-127"/>
            </a:endParaRPr>
          </a:p>
        </p:txBody>
      </p:sp>
    </p:spTree>
    <p:extLst>
      <p:ext uri="{BB962C8B-B14F-4D97-AF65-F5344CB8AC3E}">
        <p14:creationId xmlns:p14="http://schemas.microsoft.com/office/powerpoint/2010/main" xmlns="" val="4195576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p:cNvSpPr>
            <a:spLocks noGrp="1"/>
          </p:cNvSpPr>
          <p:nvPr>
            <p:ph type="title"/>
          </p:nvPr>
        </p:nvSpPr>
        <p:spPr/>
        <p:txBody>
          <a:bodyPr>
            <a:normAutofit/>
          </a:bodyPr>
          <a:lstStyle/>
          <a:p>
            <a:pPr>
              <a:lnSpc>
                <a:spcPct val="150000"/>
              </a:lnSpc>
            </a:pPr>
            <a:r>
              <a:rPr lang="en-US" sz="2800" dirty="0" smtClean="0">
                <a:solidFill>
                  <a:prstClr val="black"/>
                </a:solidFill>
                <a:latin typeface="+mj-lt"/>
                <a:cs typeface="+mn-cs"/>
              </a:rPr>
              <a:t>The first step for </a:t>
            </a:r>
            <a:r>
              <a:rPr lang="en-US" sz="2800" dirty="0" err="1" smtClean="0">
                <a:solidFill>
                  <a:prstClr val="black"/>
                </a:solidFill>
                <a:latin typeface="+mj-lt"/>
                <a:cs typeface="Arial"/>
              </a:rPr>
              <a:t>IoT</a:t>
            </a:r>
            <a:r>
              <a:rPr lang="en-US" sz="2800" dirty="0" smtClean="0">
                <a:solidFill>
                  <a:prstClr val="black"/>
                </a:solidFill>
                <a:latin typeface="+mj-lt"/>
                <a:cs typeface="Arial"/>
              </a:rPr>
              <a:t> </a:t>
            </a:r>
            <a:r>
              <a:rPr lang="en-US" altLang="ko-KR" sz="2800" dirty="0" smtClean="0">
                <a:solidFill>
                  <a:prstClr val="black"/>
                </a:solidFill>
                <a:latin typeface="+mj-lt"/>
                <a:cs typeface="+mn-cs"/>
              </a:rPr>
              <a:t>episode 1</a:t>
            </a:r>
            <a:endParaRPr lang="en-US" altLang="ko-KR" sz="4000" dirty="0">
              <a:latin typeface="+mj-lt"/>
            </a:endParaRPr>
          </a:p>
        </p:txBody>
      </p:sp>
      <p:sp>
        <p:nvSpPr>
          <p:cNvPr id="14" name="텍스트 개체 틀 13"/>
          <p:cNvSpPr>
            <a:spLocks noGrp="1"/>
          </p:cNvSpPr>
          <p:nvPr>
            <p:ph type="body" idx="1"/>
          </p:nvPr>
        </p:nvSpPr>
        <p:spPr/>
        <p:txBody>
          <a:bodyPr/>
          <a:lstStyle/>
          <a:p>
            <a:r>
              <a:rPr lang="en-US" altLang="ko-KR" dirty="0" smtClean="0">
                <a:latin typeface="+mj-lt"/>
              </a:rPr>
              <a:t>What is the Server ?!</a:t>
            </a:r>
            <a:endParaRPr lang="ko-KR" altLang="en-US" dirty="0">
              <a:latin typeface="+mj-lt"/>
            </a:endParaRPr>
          </a:p>
        </p:txBody>
      </p:sp>
    </p:spTree>
    <p:extLst>
      <p:ext uri="{BB962C8B-B14F-4D97-AF65-F5344CB8AC3E}">
        <p14:creationId xmlns:p14="http://schemas.microsoft.com/office/powerpoint/2010/main" xmlns="" val="33477408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p:cNvSpPr>
            <a:spLocks noGrp="1"/>
          </p:cNvSpPr>
          <p:nvPr>
            <p:ph type="title"/>
          </p:nvPr>
        </p:nvSpPr>
        <p:spPr/>
        <p:txBody>
          <a:bodyPr/>
          <a:lstStyle/>
          <a:p>
            <a:r>
              <a:rPr lang="en-US" altLang="ko-KR" dirty="0" smtClean="0">
                <a:latin typeface="+mj-lt"/>
              </a:rPr>
              <a:t>To make FTP</a:t>
            </a:r>
            <a:r>
              <a:rPr lang="ko-KR" altLang="en-US" dirty="0" smtClean="0">
                <a:latin typeface="+mj-lt"/>
              </a:rPr>
              <a:t> </a:t>
            </a:r>
            <a:r>
              <a:rPr lang="en-US" altLang="ko-KR" dirty="0" smtClean="0">
                <a:latin typeface="+mj-lt"/>
              </a:rPr>
              <a:t>Camera</a:t>
            </a:r>
            <a:endParaRPr lang="en-US" altLang="ko-KR" dirty="0">
              <a:latin typeface="+mj-lt"/>
            </a:endParaRPr>
          </a:p>
        </p:txBody>
      </p:sp>
      <p:sp>
        <p:nvSpPr>
          <p:cNvPr id="14" name="텍스트 개체 틀 13"/>
          <p:cNvSpPr>
            <a:spLocks noGrp="1"/>
          </p:cNvSpPr>
          <p:nvPr>
            <p:ph type="body" idx="1"/>
          </p:nvPr>
        </p:nvSpPr>
        <p:spPr/>
        <p:txBody>
          <a:bodyPr/>
          <a:lstStyle/>
          <a:p>
            <a:r>
              <a:rPr lang="en-US" altLang="ko-KR" dirty="0" smtClean="0">
                <a:latin typeface="+mj-lt"/>
              </a:rPr>
              <a:t>FTP Client </a:t>
            </a:r>
            <a:r>
              <a:rPr lang="en-US" altLang="ko-KR" dirty="0">
                <a:latin typeface="+mj-lt"/>
              </a:rPr>
              <a:t>+ </a:t>
            </a:r>
            <a:r>
              <a:rPr lang="en-US" altLang="ko-KR" dirty="0" smtClean="0">
                <a:latin typeface="+mj-lt"/>
              </a:rPr>
              <a:t>UART</a:t>
            </a:r>
            <a:endParaRPr lang="ko-KR" altLang="en-US" dirty="0">
              <a:latin typeface="+mj-lt"/>
            </a:endParaRPr>
          </a:p>
        </p:txBody>
      </p:sp>
    </p:spTree>
    <p:extLst>
      <p:ext uri="{BB962C8B-B14F-4D97-AF65-F5344CB8AC3E}">
        <p14:creationId xmlns:p14="http://schemas.microsoft.com/office/powerpoint/2010/main" xmlns="" val="6536101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p:cNvCxnSpPr/>
          <p:nvPr/>
        </p:nvCxnSpPr>
        <p:spPr>
          <a:xfrm>
            <a:off x="3217843" y="1203598"/>
            <a:ext cx="0" cy="3384376"/>
          </a:xfrm>
          <a:prstGeom prst="line">
            <a:avLst/>
          </a:prstGeom>
          <a:ln w="25400">
            <a:solidFill>
              <a:srgbClr val="00206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a:off x="4691955" y="1203598"/>
            <a:ext cx="0" cy="3384376"/>
          </a:xfrm>
          <a:prstGeom prst="line">
            <a:avLst/>
          </a:prstGeom>
          <a:ln w="25400">
            <a:solidFill>
              <a:srgbClr val="00206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a:off x="5077257" y="1203598"/>
            <a:ext cx="0" cy="3384376"/>
          </a:xfrm>
          <a:prstGeom prst="line">
            <a:avLst/>
          </a:prstGeom>
          <a:ln w="25400">
            <a:solidFill>
              <a:srgbClr val="00206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2876974" y="1203598"/>
            <a:ext cx="0" cy="3384376"/>
          </a:xfrm>
          <a:prstGeom prst="line">
            <a:avLst/>
          </a:prstGeom>
          <a:ln w="25400">
            <a:solidFill>
              <a:srgbClr val="00206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5" name="왼쪽 화살표 24"/>
          <p:cNvSpPr/>
          <p:nvPr/>
        </p:nvSpPr>
        <p:spPr>
          <a:xfrm>
            <a:off x="3226616" y="1307224"/>
            <a:ext cx="1468354" cy="607174"/>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latin typeface="+mj-lt"/>
            </a:endParaRPr>
          </a:p>
        </p:txBody>
      </p:sp>
      <p:sp>
        <p:nvSpPr>
          <p:cNvPr id="3" name="왼쪽/오른쪽 화살표 2"/>
          <p:cNvSpPr/>
          <p:nvPr/>
        </p:nvSpPr>
        <p:spPr>
          <a:xfrm rot="2241575">
            <a:off x="7357055" y="2904931"/>
            <a:ext cx="797910" cy="564558"/>
          </a:xfrm>
          <a:prstGeom prst="leftRightArrow">
            <a:avLst>
              <a:gd name="adj1" fmla="val 56746"/>
              <a:gd name="adj2" fmla="val 2976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latin typeface="+mj-lt"/>
            </a:endParaRPr>
          </a:p>
        </p:txBody>
      </p:sp>
      <p:sp>
        <p:nvSpPr>
          <p:cNvPr id="30" name="왼쪽 화살표 29"/>
          <p:cNvSpPr/>
          <p:nvPr/>
        </p:nvSpPr>
        <p:spPr>
          <a:xfrm>
            <a:off x="2882121" y="3075806"/>
            <a:ext cx="2179840" cy="607174"/>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latin typeface="+mj-lt"/>
            </a:endParaRPr>
          </a:p>
        </p:txBody>
      </p:sp>
      <p:sp>
        <p:nvSpPr>
          <p:cNvPr id="29" name="오른쪽 화살표 28"/>
          <p:cNvSpPr/>
          <p:nvPr/>
        </p:nvSpPr>
        <p:spPr>
          <a:xfrm rot="1090447">
            <a:off x="3231168" y="2051966"/>
            <a:ext cx="1497551" cy="57606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latin typeface="+mj-lt"/>
            </a:endParaRPr>
          </a:p>
        </p:txBody>
      </p:sp>
      <p:sp>
        <p:nvSpPr>
          <p:cNvPr id="11" name="제목 10"/>
          <p:cNvSpPr>
            <a:spLocks noGrp="1"/>
          </p:cNvSpPr>
          <p:nvPr>
            <p:ph type="ctrTitle"/>
          </p:nvPr>
        </p:nvSpPr>
        <p:spPr/>
        <p:txBody>
          <a:bodyPr>
            <a:normAutofit/>
          </a:bodyPr>
          <a:lstStyle/>
          <a:p>
            <a:pPr marL="0" indent="0" algn="l">
              <a:buNone/>
            </a:pPr>
            <a:r>
              <a:rPr lang="en-US" altLang="ko-KR" dirty="0">
                <a:latin typeface="+mj-lt"/>
              </a:rPr>
              <a:t>1</a:t>
            </a:r>
            <a:r>
              <a:rPr lang="en-US" altLang="ko-KR" dirty="0" smtClean="0">
                <a:latin typeface="+mj-lt"/>
              </a:rPr>
              <a:t>.  FTP Camera Overview</a:t>
            </a:r>
            <a:endParaRPr lang="ko-KR" altLang="en-US" sz="2800" dirty="0">
              <a:latin typeface="+mj-lt"/>
            </a:endParaRPr>
          </a:p>
        </p:txBody>
      </p:sp>
      <p:pic>
        <p:nvPicPr>
          <p:cNvPr id="14" name="Picture 3">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05678" y="1732205"/>
            <a:ext cx="2232248" cy="1695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15" name="그림 1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092956" y="1660196"/>
            <a:ext cx="1283950" cy="12153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p:cNvSpPr txBox="1"/>
          <p:nvPr/>
        </p:nvSpPr>
        <p:spPr>
          <a:xfrm rot="1090447">
            <a:off x="3248418" y="2173255"/>
            <a:ext cx="1515124" cy="338554"/>
          </a:xfrm>
          <a:prstGeom prst="rect">
            <a:avLst/>
          </a:prstGeom>
          <a:noFill/>
          <a:ln w="28575">
            <a:noFill/>
          </a:ln>
        </p:spPr>
        <p:txBody>
          <a:bodyPr wrap="square" rtlCol="0">
            <a:spAutoFit/>
          </a:bodyPr>
          <a:lstStyle/>
          <a:p>
            <a:pPr algn="ctr"/>
            <a:r>
              <a:rPr lang="en-US" altLang="ko-KR" dirty="0" smtClean="0">
                <a:solidFill>
                  <a:schemeClr val="tx1">
                    <a:lumMod val="85000"/>
                    <a:lumOff val="15000"/>
                  </a:schemeClr>
                </a:solidFill>
                <a:latin typeface="+mj-lt"/>
                <a:ea typeface="210 하얀분필 R" pitchFamily="18" charset="-127"/>
              </a:rPr>
              <a:t>OK</a:t>
            </a:r>
            <a:endParaRPr lang="ko-KR" altLang="en-US" dirty="0">
              <a:solidFill>
                <a:schemeClr val="tx1">
                  <a:lumMod val="85000"/>
                  <a:lumOff val="15000"/>
                </a:schemeClr>
              </a:solidFill>
              <a:latin typeface="+mj-lt"/>
              <a:ea typeface="210 하얀분필 R" pitchFamily="18" charset="-127"/>
            </a:endParaRPr>
          </a:p>
        </p:txBody>
      </p:sp>
      <p:sp>
        <p:nvSpPr>
          <p:cNvPr id="20" name="TextBox 19"/>
          <p:cNvSpPr txBox="1"/>
          <p:nvPr/>
        </p:nvSpPr>
        <p:spPr>
          <a:xfrm rot="21563334">
            <a:off x="3049748" y="3226546"/>
            <a:ext cx="1765291" cy="338554"/>
          </a:xfrm>
          <a:prstGeom prst="rect">
            <a:avLst/>
          </a:prstGeom>
          <a:noFill/>
          <a:ln w="28575">
            <a:noFill/>
          </a:ln>
        </p:spPr>
        <p:txBody>
          <a:bodyPr wrap="square" rtlCol="0">
            <a:spAutoFit/>
          </a:bodyPr>
          <a:lstStyle/>
          <a:p>
            <a:pPr algn="ctr"/>
            <a:r>
              <a:rPr lang="en-US" altLang="ko-KR" dirty="0" smtClean="0">
                <a:solidFill>
                  <a:schemeClr val="tx1">
                    <a:lumMod val="85000"/>
                    <a:lumOff val="15000"/>
                  </a:schemeClr>
                </a:solidFill>
                <a:latin typeface="+mj-lt"/>
                <a:ea typeface="210 하얀분필 R" pitchFamily="18" charset="-127"/>
              </a:rPr>
              <a:t>DATA</a:t>
            </a:r>
            <a:endParaRPr lang="ko-KR" altLang="en-US" dirty="0">
              <a:solidFill>
                <a:schemeClr val="tx1">
                  <a:lumMod val="85000"/>
                  <a:lumOff val="15000"/>
                </a:schemeClr>
              </a:solidFill>
              <a:latin typeface="+mj-lt"/>
              <a:ea typeface="210 하얀분필 R" pitchFamily="18" charset="-127"/>
            </a:endParaRPr>
          </a:p>
        </p:txBody>
      </p:sp>
      <p:sp>
        <p:nvSpPr>
          <p:cNvPr id="26" name="모서리가 둥근 직사각형 25"/>
          <p:cNvSpPr/>
          <p:nvPr/>
        </p:nvSpPr>
        <p:spPr>
          <a:xfrm>
            <a:off x="611560" y="1400843"/>
            <a:ext cx="2164650" cy="3067666"/>
          </a:xfrm>
          <a:prstGeom prst="round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7" name="모서리가 둥근 직사각형 26"/>
          <p:cNvSpPr/>
          <p:nvPr/>
        </p:nvSpPr>
        <p:spPr>
          <a:xfrm>
            <a:off x="5134141" y="1400843"/>
            <a:ext cx="2164650" cy="3067666"/>
          </a:xfrm>
          <a:prstGeom prst="round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8" name="TextBox 17"/>
          <p:cNvSpPr txBox="1"/>
          <p:nvPr/>
        </p:nvSpPr>
        <p:spPr>
          <a:xfrm rot="21017125">
            <a:off x="722617" y="1081306"/>
            <a:ext cx="777545" cy="307777"/>
          </a:xfrm>
          <a:prstGeom prst="rect">
            <a:avLst/>
          </a:prstGeom>
          <a:noFill/>
          <a:ln w="28575">
            <a:noFill/>
          </a:ln>
        </p:spPr>
        <p:txBody>
          <a:bodyPr wrap="square" rtlCol="0">
            <a:spAutoFit/>
          </a:bodyPr>
          <a:lstStyle/>
          <a:p>
            <a:r>
              <a:rPr lang="en-US" altLang="ko-KR" sz="1400" b="1" dirty="0" smtClean="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Server</a:t>
            </a:r>
            <a:endParaRPr lang="ko-KR" altLang="en-US" sz="14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sp>
        <p:nvSpPr>
          <p:cNvPr id="17" name="TextBox 16"/>
          <p:cNvSpPr txBox="1"/>
          <p:nvPr/>
        </p:nvSpPr>
        <p:spPr>
          <a:xfrm rot="1608272">
            <a:off x="6730627" y="1094959"/>
            <a:ext cx="732818" cy="307777"/>
          </a:xfrm>
          <a:prstGeom prst="rect">
            <a:avLst/>
          </a:prstGeom>
          <a:noFill/>
          <a:ln w="28575">
            <a:noFill/>
          </a:ln>
        </p:spPr>
        <p:txBody>
          <a:bodyPr wrap="square" rtlCol="0">
            <a:spAutoFit/>
          </a:bodyPr>
          <a:lstStyle/>
          <a:p>
            <a:r>
              <a:rPr lang="en-US" altLang="ko-KR" sz="1400" b="1" dirty="0" smtClean="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Client</a:t>
            </a:r>
            <a:endParaRPr lang="ko-KR" altLang="en-US" sz="14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pic>
        <p:nvPicPr>
          <p:cNvPr id="2" name="그림 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275512" y="3318098"/>
            <a:ext cx="1905000" cy="1485900"/>
          </a:xfrm>
          <a:prstGeom prst="rect">
            <a:avLst/>
          </a:prstGeom>
        </p:spPr>
      </p:pic>
      <p:sp>
        <p:nvSpPr>
          <p:cNvPr id="22" name="TextBox 21"/>
          <p:cNvSpPr txBox="1"/>
          <p:nvPr/>
        </p:nvSpPr>
        <p:spPr>
          <a:xfrm rot="2209760">
            <a:off x="7454358" y="3054156"/>
            <a:ext cx="657321" cy="307777"/>
          </a:xfrm>
          <a:prstGeom prst="rect">
            <a:avLst/>
          </a:prstGeom>
          <a:noFill/>
          <a:ln w="28575">
            <a:noFill/>
          </a:ln>
        </p:spPr>
        <p:txBody>
          <a:bodyPr wrap="square" rtlCol="0">
            <a:spAutoFit/>
          </a:bodyPr>
          <a:lstStyle/>
          <a:p>
            <a:r>
              <a:rPr lang="en-US" altLang="ko-KR" sz="1400" dirty="0" smtClean="0">
                <a:solidFill>
                  <a:schemeClr val="tx1">
                    <a:lumMod val="85000"/>
                    <a:lumOff val="15000"/>
                  </a:schemeClr>
                </a:solidFill>
                <a:latin typeface="+mj-lt"/>
                <a:ea typeface="210 하얀분필 R" pitchFamily="18" charset="-127"/>
              </a:rPr>
              <a:t>UART</a:t>
            </a:r>
            <a:endParaRPr lang="ko-KR" altLang="en-US" sz="1400" dirty="0">
              <a:solidFill>
                <a:schemeClr val="tx1">
                  <a:lumMod val="85000"/>
                  <a:lumOff val="15000"/>
                </a:schemeClr>
              </a:solidFill>
              <a:latin typeface="+mj-lt"/>
              <a:ea typeface="210 하얀분필 R" pitchFamily="18" charset="-127"/>
            </a:endParaRPr>
          </a:p>
        </p:txBody>
      </p:sp>
      <p:pic>
        <p:nvPicPr>
          <p:cNvPr id="23" name="그림 2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099257" y="3052921"/>
            <a:ext cx="1286932" cy="1040308"/>
          </a:xfrm>
          <a:prstGeom prst="roundRect">
            <a:avLst>
              <a:gd name="adj" fmla="val 8594"/>
            </a:avLst>
          </a:prstGeom>
          <a:solidFill>
            <a:srgbClr val="FFFFFF">
              <a:shade val="85000"/>
            </a:srgbClr>
          </a:solidFill>
          <a:ln w="28575">
            <a:solidFill>
              <a:schemeClr val="tx1"/>
            </a:solidFill>
          </a:ln>
          <a:effectLst>
            <a:reflection blurRad="12700" stA="38000" endPos="28000" dist="5000" dir="5400000" sy="-100000" algn="bl" rotWithShape="0"/>
          </a:effectLst>
        </p:spPr>
      </p:pic>
      <p:sp>
        <p:nvSpPr>
          <p:cNvPr id="24" name="오른쪽 화살표 23"/>
          <p:cNvSpPr/>
          <p:nvPr/>
        </p:nvSpPr>
        <p:spPr>
          <a:xfrm>
            <a:off x="2905438" y="3645023"/>
            <a:ext cx="2156523" cy="57606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latin typeface="+mj-lt"/>
            </a:endParaRPr>
          </a:p>
        </p:txBody>
      </p:sp>
      <p:sp>
        <p:nvSpPr>
          <p:cNvPr id="28" name="TextBox 27"/>
          <p:cNvSpPr txBox="1"/>
          <p:nvPr/>
        </p:nvSpPr>
        <p:spPr>
          <a:xfrm>
            <a:off x="2983604" y="3745354"/>
            <a:ext cx="1929837" cy="338554"/>
          </a:xfrm>
          <a:prstGeom prst="rect">
            <a:avLst/>
          </a:prstGeom>
          <a:noFill/>
          <a:ln w="28575">
            <a:noFill/>
          </a:ln>
        </p:spPr>
        <p:txBody>
          <a:bodyPr wrap="square" rtlCol="0">
            <a:spAutoFit/>
          </a:bodyPr>
          <a:lstStyle/>
          <a:p>
            <a:pPr algn="ctr"/>
            <a:r>
              <a:rPr lang="en-US" altLang="ko-KR" dirty="0" smtClean="0">
                <a:solidFill>
                  <a:schemeClr val="tx1">
                    <a:lumMod val="85000"/>
                    <a:lumOff val="15000"/>
                  </a:schemeClr>
                </a:solidFill>
                <a:latin typeface="+mj-lt"/>
                <a:ea typeface="210 하얀분필 R" pitchFamily="18" charset="-127"/>
              </a:rPr>
              <a:t>ACK</a:t>
            </a:r>
            <a:endParaRPr lang="ko-KR" altLang="en-US" dirty="0">
              <a:solidFill>
                <a:schemeClr val="tx1">
                  <a:lumMod val="85000"/>
                  <a:lumOff val="15000"/>
                </a:schemeClr>
              </a:solidFill>
              <a:latin typeface="+mj-lt"/>
              <a:ea typeface="210 하얀분필 R" pitchFamily="18" charset="-127"/>
            </a:endParaRPr>
          </a:p>
        </p:txBody>
      </p:sp>
      <p:sp>
        <p:nvSpPr>
          <p:cNvPr id="21" name="TextBox 20"/>
          <p:cNvSpPr txBox="1"/>
          <p:nvPr/>
        </p:nvSpPr>
        <p:spPr>
          <a:xfrm rot="21563334">
            <a:off x="3248180" y="1431671"/>
            <a:ext cx="1536640" cy="338554"/>
          </a:xfrm>
          <a:prstGeom prst="rect">
            <a:avLst/>
          </a:prstGeom>
          <a:noFill/>
          <a:ln w="28575">
            <a:noFill/>
          </a:ln>
        </p:spPr>
        <p:txBody>
          <a:bodyPr wrap="square" rtlCol="0">
            <a:spAutoFit/>
          </a:bodyPr>
          <a:lstStyle/>
          <a:p>
            <a:pPr algn="ctr"/>
            <a:r>
              <a:rPr lang="en-US" altLang="ko-KR" dirty="0" smtClean="0">
                <a:solidFill>
                  <a:schemeClr val="tx1">
                    <a:lumMod val="85000"/>
                    <a:lumOff val="15000"/>
                  </a:schemeClr>
                </a:solidFill>
                <a:latin typeface="+mj-lt"/>
                <a:ea typeface="210 하얀분필 R" pitchFamily="18" charset="-127"/>
              </a:rPr>
              <a:t>Port 5150</a:t>
            </a:r>
            <a:endParaRPr lang="ko-KR" altLang="en-US" dirty="0">
              <a:solidFill>
                <a:schemeClr val="tx1">
                  <a:lumMod val="85000"/>
                  <a:lumOff val="15000"/>
                </a:schemeClr>
              </a:solidFill>
              <a:latin typeface="+mj-lt"/>
              <a:ea typeface="210 하얀분필 R" pitchFamily="18" charset="-127"/>
            </a:endParaRPr>
          </a:p>
        </p:txBody>
      </p:sp>
      <p:sp>
        <p:nvSpPr>
          <p:cNvPr id="36" name="TextBox 35"/>
          <p:cNvSpPr txBox="1"/>
          <p:nvPr/>
        </p:nvSpPr>
        <p:spPr>
          <a:xfrm rot="21017125">
            <a:off x="2098988" y="814278"/>
            <a:ext cx="1093076" cy="307777"/>
          </a:xfrm>
          <a:prstGeom prst="rect">
            <a:avLst/>
          </a:prstGeom>
          <a:noFill/>
          <a:ln w="28575">
            <a:noFill/>
          </a:ln>
        </p:spPr>
        <p:txBody>
          <a:bodyPr wrap="square" rtlCol="0">
            <a:spAutoFit/>
          </a:bodyPr>
          <a:lstStyle/>
          <a:p>
            <a:r>
              <a:rPr lang="en-US" altLang="ko-KR" sz="1400" b="1" dirty="0" smtClean="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Data port</a:t>
            </a:r>
            <a:endParaRPr lang="ko-KR" altLang="en-US" sz="14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sp>
        <p:nvSpPr>
          <p:cNvPr id="37" name="TextBox 36"/>
          <p:cNvSpPr txBox="1"/>
          <p:nvPr/>
        </p:nvSpPr>
        <p:spPr>
          <a:xfrm rot="21017125">
            <a:off x="3023942" y="733702"/>
            <a:ext cx="1588115" cy="307777"/>
          </a:xfrm>
          <a:prstGeom prst="rect">
            <a:avLst/>
          </a:prstGeom>
          <a:noFill/>
          <a:ln w="28575">
            <a:noFill/>
          </a:ln>
        </p:spPr>
        <p:txBody>
          <a:bodyPr wrap="square" rtlCol="0">
            <a:spAutoFit/>
          </a:bodyPr>
          <a:lstStyle/>
          <a:p>
            <a:r>
              <a:rPr lang="en-US" altLang="ko-KR" sz="1400" b="1" dirty="0" smtClean="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Command port</a:t>
            </a:r>
            <a:endParaRPr lang="ko-KR" altLang="en-US" sz="14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sp>
        <p:nvSpPr>
          <p:cNvPr id="38" name="TextBox 37"/>
          <p:cNvSpPr txBox="1"/>
          <p:nvPr/>
        </p:nvSpPr>
        <p:spPr>
          <a:xfrm rot="21017125">
            <a:off x="4488949" y="833683"/>
            <a:ext cx="777545" cy="307777"/>
          </a:xfrm>
          <a:prstGeom prst="rect">
            <a:avLst/>
          </a:prstGeom>
          <a:noFill/>
          <a:ln w="28575">
            <a:noFill/>
          </a:ln>
        </p:spPr>
        <p:txBody>
          <a:bodyPr wrap="square" rtlCol="0">
            <a:spAutoFit/>
          </a:bodyPr>
          <a:lstStyle/>
          <a:p>
            <a:r>
              <a:rPr lang="en-US" altLang="ko-KR" sz="1400" b="1" dirty="0" smtClean="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5150</a:t>
            </a:r>
            <a:endParaRPr lang="ko-KR" altLang="en-US" sz="14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sp>
        <p:nvSpPr>
          <p:cNvPr id="39" name="TextBox 38"/>
          <p:cNvSpPr txBox="1"/>
          <p:nvPr/>
        </p:nvSpPr>
        <p:spPr>
          <a:xfrm rot="21017125">
            <a:off x="4978637" y="800471"/>
            <a:ext cx="1154656" cy="307777"/>
          </a:xfrm>
          <a:prstGeom prst="rect">
            <a:avLst/>
          </a:prstGeom>
          <a:noFill/>
          <a:ln w="28575">
            <a:noFill/>
          </a:ln>
        </p:spPr>
        <p:txBody>
          <a:bodyPr wrap="square" rtlCol="0">
            <a:spAutoFit/>
          </a:bodyPr>
          <a:lstStyle/>
          <a:p>
            <a:r>
              <a:rPr lang="en-US" altLang="ko-KR" sz="1400" b="1" dirty="0" smtClean="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5151</a:t>
            </a:r>
            <a:endParaRPr lang="ko-KR" altLang="en-US" sz="14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spTree>
    <p:extLst>
      <p:ext uri="{BB962C8B-B14F-4D97-AF65-F5344CB8AC3E}">
        <p14:creationId xmlns:p14="http://schemas.microsoft.com/office/powerpoint/2010/main" xmlns="" val="41775770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p:cNvPicPr>
            <a:picLocks noChangeAspect="1"/>
          </p:cNvPicPr>
          <p:nvPr/>
        </p:nvPicPr>
        <p:blipFill>
          <a:blip r:embed="rId2" cstate="print"/>
          <a:stretch>
            <a:fillRect/>
          </a:stretch>
        </p:blipFill>
        <p:spPr>
          <a:xfrm>
            <a:off x="4716016" y="3360554"/>
            <a:ext cx="3307482" cy="1433919"/>
          </a:xfrm>
          <a:prstGeom prst="rect">
            <a:avLst/>
          </a:prstGeom>
        </p:spPr>
      </p:pic>
      <p:pic>
        <p:nvPicPr>
          <p:cNvPr id="4" name="그림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993095" y="3354313"/>
            <a:ext cx="2506897" cy="1397372"/>
          </a:xfrm>
          <a:prstGeom prst="rect">
            <a:avLst/>
          </a:prstGeom>
        </p:spPr>
      </p:pic>
      <p:sp>
        <p:nvSpPr>
          <p:cNvPr id="11" name="제목 10"/>
          <p:cNvSpPr>
            <a:spLocks noGrp="1"/>
          </p:cNvSpPr>
          <p:nvPr>
            <p:ph type="ctrTitle"/>
          </p:nvPr>
        </p:nvSpPr>
        <p:spPr/>
        <p:txBody>
          <a:bodyPr>
            <a:normAutofit/>
          </a:bodyPr>
          <a:lstStyle/>
          <a:p>
            <a:pPr marL="0" indent="0">
              <a:buNone/>
            </a:pPr>
            <a:r>
              <a:rPr lang="en-US" altLang="ko-KR" dirty="0" smtClean="0">
                <a:latin typeface="+mj-lt"/>
              </a:rPr>
              <a:t>2. Theory of </a:t>
            </a:r>
            <a:r>
              <a:rPr lang="en-US" altLang="ko-KR" dirty="0" smtClean="0">
                <a:solidFill>
                  <a:prstClr val="black"/>
                </a:solidFill>
                <a:latin typeface="맑은 고딕"/>
              </a:rPr>
              <a:t>UART </a:t>
            </a:r>
            <a:endParaRPr lang="ko-KR" altLang="en-US" dirty="0">
              <a:latin typeface="+mj-lt"/>
            </a:endParaRPr>
          </a:p>
        </p:txBody>
      </p:sp>
      <p:sp>
        <p:nvSpPr>
          <p:cNvPr id="12" name="부제목 11"/>
          <p:cNvSpPr>
            <a:spLocks noGrp="1"/>
          </p:cNvSpPr>
          <p:nvPr>
            <p:ph type="subTitle" idx="1"/>
          </p:nvPr>
        </p:nvSpPr>
        <p:spPr>
          <a:xfrm>
            <a:off x="179512" y="1131590"/>
            <a:ext cx="8964488" cy="2088232"/>
          </a:xfrm>
        </p:spPr>
        <p:txBody>
          <a:bodyPr>
            <a:normAutofit/>
          </a:bodyPr>
          <a:lstStyle/>
          <a:p>
            <a:pPr marL="0" indent="0">
              <a:buNone/>
            </a:pPr>
            <a:r>
              <a:rPr lang="en-US" altLang="ko-KR" sz="1400" dirty="0" smtClean="0">
                <a:latin typeface="+mj-lt"/>
              </a:rPr>
              <a:t>1)    Universal Asynchronous Receiver Transmitter (UART</a:t>
            </a:r>
            <a:r>
              <a:rPr lang="en-US" altLang="ko-KR" sz="1400" dirty="0">
                <a:latin typeface="+mj-lt"/>
              </a:rPr>
              <a:t>) </a:t>
            </a:r>
            <a:r>
              <a:rPr lang="en-US" altLang="ko-KR" sz="1400" dirty="0" smtClean="0">
                <a:latin typeface="+mj-lt"/>
              </a:rPr>
              <a:t>transmit data along the serial system.</a:t>
            </a:r>
          </a:p>
          <a:p>
            <a:pPr marL="0" indent="0">
              <a:buNone/>
            </a:pPr>
            <a:endParaRPr lang="en-US" altLang="ko-KR" sz="1400" dirty="0">
              <a:latin typeface="+mj-lt"/>
            </a:endParaRPr>
          </a:p>
          <a:p>
            <a:pPr marL="342900" indent="-342900">
              <a:buFont typeface="+mj-lt"/>
              <a:buAutoNum type="arabicParenR" startAt="2"/>
            </a:pPr>
            <a:r>
              <a:rPr lang="en-US" altLang="ko-KR" sz="1400" dirty="0" smtClean="0">
                <a:latin typeface="+mj-lt"/>
              </a:rPr>
              <a:t> Sender and receiver should have same Baud Rate because it’s basically asynchronous communication.</a:t>
            </a:r>
          </a:p>
          <a:p>
            <a:pPr marL="0" indent="0">
              <a:buNone/>
            </a:pPr>
            <a:r>
              <a:rPr lang="en-US" altLang="ko-KR" sz="1400" dirty="0">
                <a:latin typeface="+mj-lt"/>
              </a:rPr>
              <a:t> </a:t>
            </a:r>
            <a:r>
              <a:rPr lang="en-US" altLang="ko-KR" sz="1400" dirty="0" smtClean="0">
                <a:latin typeface="+mj-lt"/>
              </a:rPr>
              <a:t>        (9600 bps can transmit and receive 9600 bits per 1 sec.)</a:t>
            </a:r>
          </a:p>
          <a:p>
            <a:pPr marL="0" indent="0">
              <a:buNone/>
            </a:pPr>
            <a:endParaRPr lang="en-US" altLang="ko-KR" sz="1400" dirty="0">
              <a:latin typeface="+mj-lt"/>
            </a:endParaRPr>
          </a:p>
          <a:p>
            <a:pPr marL="0" indent="0">
              <a:buNone/>
            </a:pPr>
            <a:r>
              <a:rPr lang="en-US" altLang="ko-KR" sz="1400" dirty="0" smtClean="0">
                <a:latin typeface="+mj-lt"/>
              </a:rPr>
              <a:t>3) </a:t>
            </a:r>
            <a:r>
              <a:rPr lang="ko-KR" altLang="en-US" sz="1400" dirty="0" smtClean="0">
                <a:latin typeface="+mj-lt"/>
              </a:rPr>
              <a:t>    </a:t>
            </a:r>
            <a:r>
              <a:rPr lang="en-US" altLang="ko-KR" sz="1400" dirty="0" smtClean="0">
                <a:latin typeface="+mj-lt"/>
              </a:rPr>
              <a:t>UART </a:t>
            </a:r>
            <a:r>
              <a:rPr lang="en-US" altLang="ko-KR" sz="1400" dirty="0">
                <a:latin typeface="+mj-lt"/>
              </a:rPr>
              <a:t>data flow </a:t>
            </a:r>
            <a:r>
              <a:rPr lang="en-US" altLang="ko-KR" sz="1400" dirty="0" smtClean="0">
                <a:latin typeface="+mj-lt"/>
              </a:rPr>
              <a:t>is controlled by </a:t>
            </a:r>
            <a:r>
              <a:rPr lang="en-US" altLang="ko-KR" sz="1400" dirty="0" smtClean="0">
                <a:solidFill>
                  <a:prstClr val="black"/>
                </a:solidFill>
                <a:latin typeface="맑은 고딕"/>
              </a:rPr>
              <a:t>RTS(Request to Send), CTS(Clear to Send)</a:t>
            </a:r>
            <a:r>
              <a:rPr lang="en-US" altLang="ko-KR" sz="1400" dirty="0" smtClean="0">
                <a:latin typeface="+mj-lt"/>
              </a:rPr>
              <a:t>.</a:t>
            </a:r>
            <a:endParaRPr lang="en-US" altLang="ko-KR" sz="1400" dirty="0">
              <a:latin typeface="+mj-lt"/>
            </a:endParaRPr>
          </a:p>
        </p:txBody>
      </p:sp>
    </p:spTree>
    <p:extLst>
      <p:ext uri="{BB962C8B-B14F-4D97-AF65-F5344CB8AC3E}">
        <p14:creationId xmlns:p14="http://schemas.microsoft.com/office/powerpoint/2010/main" xmlns="" val="8657486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내용 개체 틀 18"/>
          <p:cNvPicPr>
            <a:picLocks noGrp="1" noChangeAspect="1"/>
          </p:cNvPicPr>
          <p:nvPr>
            <p:ph sz="half" idx="1"/>
          </p:nvPr>
        </p:nvPicPr>
        <p:blipFill rotWithShape="1">
          <a:blip r:embed="rId2" cstate="print">
            <a:extLst>
              <a:ext uri="{28A0092B-C50C-407E-A947-70E740481C1C}">
                <a14:useLocalDpi xmlns:a14="http://schemas.microsoft.com/office/drawing/2010/main" xmlns="" val="0"/>
              </a:ext>
            </a:extLst>
          </a:blip>
          <a:srcRect t="10075"/>
          <a:stretch/>
        </p:blipFill>
        <p:spPr>
          <a:xfrm>
            <a:off x="467544" y="2211710"/>
            <a:ext cx="4906963" cy="2594140"/>
          </a:xfrm>
        </p:spPr>
      </p:pic>
      <p:cxnSp>
        <p:nvCxnSpPr>
          <p:cNvPr id="30" name="직선 연결선 29"/>
          <p:cNvCxnSpPr>
            <a:stCxn id="34" idx="3"/>
            <a:endCxn id="14" idx="1"/>
          </p:cNvCxnSpPr>
          <p:nvPr/>
        </p:nvCxnSpPr>
        <p:spPr>
          <a:xfrm flipV="1">
            <a:off x="3959053" y="2511860"/>
            <a:ext cx="684955" cy="136091"/>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a:stCxn id="35" idx="3"/>
            <a:endCxn id="15" idx="1"/>
          </p:cNvCxnSpPr>
          <p:nvPr/>
        </p:nvCxnSpPr>
        <p:spPr>
          <a:xfrm>
            <a:off x="3959053" y="2891880"/>
            <a:ext cx="684955" cy="3991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a:stCxn id="36" idx="3"/>
            <a:endCxn id="16" idx="1"/>
          </p:cNvCxnSpPr>
          <p:nvPr/>
        </p:nvCxnSpPr>
        <p:spPr>
          <a:xfrm>
            <a:off x="3959053" y="3371851"/>
            <a:ext cx="684955" cy="14000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a:stCxn id="37" idx="3"/>
            <a:endCxn id="17" idx="1"/>
          </p:cNvCxnSpPr>
          <p:nvPr/>
        </p:nvCxnSpPr>
        <p:spPr>
          <a:xfrm>
            <a:off x="3959053" y="3614539"/>
            <a:ext cx="684955" cy="649399"/>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4" name="직사각형 33"/>
          <p:cNvSpPr/>
          <p:nvPr/>
        </p:nvSpPr>
        <p:spPr>
          <a:xfrm>
            <a:off x="467544" y="2528888"/>
            <a:ext cx="3491509" cy="238125"/>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35" name="직사각형 34"/>
          <p:cNvSpPr/>
          <p:nvPr/>
        </p:nvSpPr>
        <p:spPr>
          <a:xfrm>
            <a:off x="467544" y="2779961"/>
            <a:ext cx="3491509" cy="223837"/>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36" name="직사각형 35"/>
          <p:cNvSpPr/>
          <p:nvPr/>
        </p:nvSpPr>
        <p:spPr>
          <a:xfrm>
            <a:off x="467544" y="3252788"/>
            <a:ext cx="3491509" cy="238125"/>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37" name="직사각형 36"/>
          <p:cNvSpPr/>
          <p:nvPr/>
        </p:nvSpPr>
        <p:spPr>
          <a:xfrm>
            <a:off x="467544" y="3505200"/>
            <a:ext cx="3491509" cy="21867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46" name="TextBox 45"/>
          <p:cNvSpPr txBox="1"/>
          <p:nvPr/>
        </p:nvSpPr>
        <p:spPr>
          <a:xfrm>
            <a:off x="395536" y="1491630"/>
            <a:ext cx="5162373" cy="313262"/>
          </a:xfrm>
          <a:prstGeom prst="rect">
            <a:avLst/>
          </a:prstGeom>
          <a:noFill/>
        </p:spPr>
        <p:txBody>
          <a:bodyPr wrap="square" lIns="81632" tIns="40816" rIns="81632" bIns="40816" rtlCol="0">
            <a:spAutoFit/>
          </a:bodyPr>
          <a:lstStyle/>
          <a:p>
            <a:r>
              <a:rPr lang="en-US" altLang="ko-KR" sz="1500" dirty="0">
                <a:solidFill>
                  <a:schemeClr val="tx2">
                    <a:lumMod val="75000"/>
                  </a:schemeClr>
                </a:solidFill>
                <a:latin typeface="+mj-lt"/>
                <a:ea typeface="210 하얀분필 R" pitchFamily="18" charset="-127"/>
                <a:hlinkClick r:id="rId3"/>
              </a:rPr>
              <a:t>https://developer.mbed.org/handbook/Serial</a:t>
            </a:r>
            <a:endParaRPr lang="ko-KR" altLang="en-US" sz="1500" dirty="0">
              <a:solidFill>
                <a:schemeClr val="tx2">
                  <a:lumMod val="75000"/>
                </a:schemeClr>
              </a:solidFill>
              <a:latin typeface="+mj-lt"/>
              <a:ea typeface="210 하얀분필 R" pitchFamily="18" charset="-127"/>
            </a:endParaRPr>
          </a:p>
        </p:txBody>
      </p:sp>
      <p:sp>
        <p:nvSpPr>
          <p:cNvPr id="11" name="제목 10"/>
          <p:cNvSpPr>
            <a:spLocks noGrp="1"/>
          </p:cNvSpPr>
          <p:nvPr>
            <p:ph type="ctrTitle"/>
          </p:nvPr>
        </p:nvSpPr>
        <p:spPr/>
        <p:txBody>
          <a:bodyPr>
            <a:normAutofit/>
          </a:bodyPr>
          <a:lstStyle/>
          <a:p>
            <a:pPr marL="0" indent="0">
              <a:buNone/>
            </a:pPr>
            <a:r>
              <a:rPr lang="en-US" altLang="ko-KR" dirty="0" smtClean="0">
                <a:latin typeface="+mj-lt"/>
              </a:rPr>
              <a:t>2. Theory of UART - Serial UART </a:t>
            </a:r>
            <a:r>
              <a:rPr lang="en-US" altLang="ko-KR" dirty="0" err="1" smtClean="0">
                <a:latin typeface="+mj-lt"/>
              </a:rPr>
              <a:t>mbed</a:t>
            </a:r>
            <a:r>
              <a:rPr lang="en-US" altLang="ko-KR" dirty="0" smtClean="0">
                <a:latin typeface="+mj-lt"/>
              </a:rPr>
              <a:t> Library</a:t>
            </a:r>
            <a:endParaRPr lang="ko-KR" altLang="en-US" dirty="0">
              <a:latin typeface="+mj-lt"/>
            </a:endParaRPr>
          </a:p>
        </p:txBody>
      </p:sp>
      <p:sp>
        <p:nvSpPr>
          <p:cNvPr id="12" name="부제목 11"/>
          <p:cNvSpPr>
            <a:spLocks noGrp="1"/>
          </p:cNvSpPr>
          <p:nvPr>
            <p:ph type="subTitle" idx="10"/>
          </p:nvPr>
        </p:nvSpPr>
        <p:spPr/>
        <p:txBody>
          <a:bodyPr/>
          <a:lstStyle/>
          <a:p>
            <a:r>
              <a:rPr lang="en-US" altLang="ko-KR" dirty="0">
                <a:latin typeface="+mj-lt"/>
              </a:rPr>
              <a:t>Serial UART Functions in </a:t>
            </a:r>
            <a:r>
              <a:rPr lang="en-US" altLang="ko-KR" dirty="0" err="1">
                <a:latin typeface="+mj-lt"/>
              </a:rPr>
              <a:t>mbed</a:t>
            </a:r>
            <a:r>
              <a:rPr lang="en-US" altLang="ko-KR" dirty="0">
                <a:latin typeface="+mj-lt"/>
              </a:rPr>
              <a:t> </a:t>
            </a:r>
            <a:r>
              <a:rPr lang="en-US" altLang="ko-KR" dirty="0" smtClean="0">
                <a:latin typeface="+mj-lt"/>
              </a:rPr>
              <a:t>Library</a:t>
            </a:r>
            <a:endParaRPr lang="ko-KR" altLang="en-US" dirty="0">
              <a:latin typeface="+mj-lt"/>
            </a:endParaRPr>
          </a:p>
        </p:txBody>
      </p:sp>
      <p:sp>
        <p:nvSpPr>
          <p:cNvPr id="14" name="텍스트 개체 틀 13"/>
          <p:cNvSpPr>
            <a:spLocks noGrp="1"/>
          </p:cNvSpPr>
          <p:nvPr>
            <p:ph type="body" idx="11"/>
          </p:nvPr>
        </p:nvSpPr>
        <p:spPr>
          <a:xfrm>
            <a:off x="4644008" y="2379961"/>
            <a:ext cx="4248472" cy="263797"/>
          </a:xfrm>
        </p:spPr>
        <p:txBody>
          <a:bodyPr>
            <a:noAutofit/>
          </a:bodyPr>
          <a:lstStyle/>
          <a:p>
            <a:r>
              <a:rPr lang="en-US" altLang="ko-KR" sz="1200" dirty="0" smtClean="0">
                <a:latin typeface="+mj-lt"/>
              </a:rPr>
              <a:t>Declare pin in </a:t>
            </a:r>
            <a:r>
              <a:rPr lang="en-US" altLang="ko-KR" sz="1200" dirty="0" err="1" smtClean="0">
                <a:latin typeface="+mj-lt"/>
              </a:rPr>
              <a:t>tx</a:t>
            </a:r>
            <a:r>
              <a:rPr lang="en-US" altLang="ko-KR" sz="1200" dirty="0">
                <a:latin typeface="+mj-lt"/>
              </a:rPr>
              <a:t>, </a:t>
            </a:r>
            <a:r>
              <a:rPr lang="en-US" altLang="ko-KR" sz="1200" dirty="0" err="1" smtClean="0">
                <a:latin typeface="+mj-lt"/>
              </a:rPr>
              <a:t>rx</a:t>
            </a:r>
            <a:r>
              <a:rPr lang="en-US" altLang="ko-KR" sz="1200" dirty="0" smtClean="0">
                <a:latin typeface="+mj-lt"/>
              </a:rPr>
              <a:t> parameter</a:t>
            </a:r>
            <a:endParaRPr lang="ko-KR" altLang="en-US" sz="1200" dirty="0">
              <a:latin typeface="+mj-lt"/>
            </a:endParaRPr>
          </a:p>
        </p:txBody>
      </p:sp>
      <p:sp>
        <p:nvSpPr>
          <p:cNvPr id="15" name="텍스트 개체 틀 14"/>
          <p:cNvSpPr>
            <a:spLocks noGrp="1"/>
          </p:cNvSpPr>
          <p:nvPr>
            <p:ph type="body" idx="12"/>
          </p:nvPr>
        </p:nvSpPr>
        <p:spPr>
          <a:xfrm>
            <a:off x="4644008" y="2787774"/>
            <a:ext cx="4248472" cy="288032"/>
          </a:xfrm>
        </p:spPr>
        <p:txBody>
          <a:bodyPr>
            <a:noAutofit/>
          </a:bodyPr>
          <a:lstStyle/>
          <a:p>
            <a:r>
              <a:rPr lang="en-US" altLang="ko-KR" sz="1200" dirty="0" smtClean="0">
                <a:latin typeface="+mj-lt"/>
              </a:rPr>
              <a:t>Function which can set Serial </a:t>
            </a:r>
            <a:r>
              <a:rPr lang="en-US" altLang="ko-KR" sz="1200" dirty="0" err="1" smtClean="0">
                <a:latin typeface="+mj-lt"/>
              </a:rPr>
              <a:t>baudrate</a:t>
            </a:r>
            <a:endParaRPr lang="ko-KR" altLang="en-US" sz="1200" dirty="0">
              <a:latin typeface="+mj-lt"/>
            </a:endParaRPr>
          </a:p>
        </p:txBody>
      </p:sp>
      <p:sp>
        <p:nvSpPr>
          <p:cNvPr id="16" name="텍스트 개체 틀 15"/>
          <p:cNvSpPr>
            <a:spLocks noGrp="1"/>
          </p:cNvSpPr>
          <p:nvPr>
            <p:ph type="body" idx="13"/>
          </p:nvPr>
        </p:nvSpPr>
        <p:spPr>
          <a:xfrm>
            <a:off x="4644008" y="3219822"/>
            <a:ext cx="4248472" cy="584057"/>
          </a:xfrm>
        </p:spPr>
        <p:txBody>
          <a:bodyPr>
            <a:noAutofit/>
          </a:bodyPr>
          <a:lstStyle/>
          <a:p>
            <a:r>
              <a:rPr lang="en-US" altLang="ko-KR" sz="1050" dirty="0" smtClean="0">
                <a:latin typeface="+mj-lt"/>
              </a:rPr>
              <a:t>Function which checks the space that is available to read in buffer </a:t>
            </a:r>
          </a:p>
          <a:p>
            <a:r>
              <a:rPr lang="en-US" altLang="ko-KR" sz="1050" dirty="0" smtClean="0">
                <a:latin typeface="+mj-lt"/>
              </a:rPr>
              <a:t>If value of return is ‘1’, read is available, otherwise not available</a:t>
            </a:r>
            <a:endParaRPr lang="ko-KR" altLang="en-US" sz="1050" dirty="0">
              <a:latin typeface="+mj-lt"/>
            </a:endParaRPr>
          </a:p>
        </p:txBody>
      </p:sp>
      <p:sp>
        <p:nvSpPr>
          <p:cNvPr id="17" name="텍스트 개체 틀 16"/>
          <p:cNvSpPr>
            <a:spLocks noGrp="1"/>
          </p:cNvSpPr>
          <p:nvPr>
            <p:ph type="body" idx="14"/>
          </p:nvPr>
        </p:nvSpPr>
        <p:spPr>
          <a:xfrm>
            <a:off x="4644008" y="3939902"/>
            <a:ext cx="4248472" cy="648072"/>
          </a:xfrm>
        </p:spPr>
        <p:txBody>
          <a:bodyPr>
            <a:noAutofit/>
          </a:bodyPr>
          <a:lstStyle/>
          <a:p>
            <a:r>
              <a:rPr lang="en-US" altLang="ko-KR" sz="1200" dirty="0" smtClean="0">
                <a:latin typeface="+mj-lt"/>
              </a:rPr>
              <a:t>Function which checks the space that is available to write in buffer</a:t>
            </a:r>
          </a:p>
          <a:p>
            <a:r>
              <a:rPr lang="en-US" altLang="ko-KR" sz="1050" dirty="0" smtClean="0">
                <a:solidFill>
                  <a:srgbClr val="1F497D">
                    <a:lumMod val="75000"/>
                  </a:srgbClr>
                </a:solidFill>
                <a:latin typeface="맑은 고딕"/>
              </a:rPr>
              <a:t>If value of return is ‘1’, reading is available, otherwise not available</a:t>
            </a:r>
            <a:endParaRPr lang="ko-KR" altLang="en-US" sz="1050" dirty="0" smtClean="0">
              <a:solidFill>
                <a:srgbClr val="1F497D">
                  <a:lumMod val="75000"/>
                </a:srgbClr>
              </a:solidFill>
              <a:latin typeface="맑은 고딕"/>
            </a:endParaRPr>
          </a:p>
        </p:txBody>
      </p:sp>
      <p:sp>
        <p:nvSpPr>
          <p:cNvPr id="18" name="TextBox 17"/>
          <p:cNvSpPr txBox="1"/>
          <p:nvPr/>
        </p:nvSpPr>
        <p:spPr>
          <a:xfrm>
            <a:off x="395536" y="1739624"/>
            <a:ext cx="5148064" cy="544094"/>
          </a:xfrm>
          <a:prstGeom prst="rect">
            <a:avLst/>
          </a:prstGeom>
          <a:noFill/>
        </p:spPr>
        <p:txBody>
          <a:bodyPr wrap="square" lIns="81632" tIns="40816" rIns="81632" bIns="40816" rtlCol="0">
            <a:spAutoFit/>
          </a:bodyPr>
          <a:lstStyle/>
          <a:p>
            <a:r>
              <a:rPr lang="en-US" altLang="ko-KR" sz="1500" dirty="0">
                <a:solidFill>
                  <a:schemeClr val="tx2">
                    <a:lumMod val="75000"/>
                  </a:schemeClr>
                </a:solidFill>
                <a:latin typeface="+mj-lt"/>
                <a:ea typeface="a아띠" pitchFamily="18" charset="-127"/>
                <a:hlinkClick r:id="rId4"/>
              </a:rPr>
              <a:t>https://developer.mbed.org/users/mbed_official/code/mbed/docs/tip/classmbed_1_1Serial.html</a:t>
            </a:r>
            <a:endParaRPr lang="ko-KR" altLang="en-US" sz="1500" dirty="0">
              <a:solidFill>
                <a:schemeClr val="tx2">
                  <a:lumMod val="75000"/>
                </a:schemeClr>
              </a:solidFill>
              <a:latin typeface="+mj-lt"/>
              <a:ea typeface="a아띠" pitchFamily="18" charset="-127"/>
            </a:endParaRPr>
          </a:p>
        </p:txBody>
      </p:sp>
      <p:sp>
        <p:nvSpPr>
          <p:cNvPr id="20" name="오른쪽 화살표 19"/>
          <p:cNvSpPr/>
          <p:nvPr/>
        </p:nvSpPr>
        <p:spPr>
          <a:xfrm flipH="1">
            <a:off x="5508104" y="1491630"/>
            <a:ext cx="195096"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sz="1200">
              <a:latin typeface="+mj-lt"/>
              <a:ea typeface="a아띠" pitchFamily="18" charset="-127"/>
            </a:endParaRPr>
          </a:p>
        </p:txBody>
      </p:sp>
      <p:sp>
        <p:nvSpPr>
          <p:cNvPr id="23" name="오른쪽 화살표 22"/>
          <p:cNvSpPr/>
          <p:nvPr/>
        </p:nvSpPr>
        <p:spPr>
          <a:xfrm flipH="1">
            <a:off x="5508104" y="1824286"/>
            <a:ext cx="204323"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sz="1200">
              <a:latin typeface="+mj-lt"/>
              <a:ea typeface="a아띠" pitchFamily="18" charset="-127"/>
            </a:endParaRPr>
          </a:p>
        </p:txBody>
      </p:sp>
      <p:sp>
        <p:nvSpPr>
          <p:cNvPr id="24" name="TextBox 23"/>
          <p:cNvSpPr txBox="1"/>
          <p:nvPr/>
        </p:nvSpPr>
        <p:spPr>
          <a:xfrm>
            <a:off x="5716380" y="1491630"/>
            <a:ext cx="1375900" cy="267095"/>
          </a:xfrm>
          <a:prstGeom prst="rect">
            <a:avLst/>
          </a:prstGeom>
          <a:noFill/>
        </p:spPr>
        <p:txBody>
          <a:bodyPr wrap="square" lIns="81632" tIns="40816" rIns="81632" bIns="40816" rtlCol="0">
            <a:spAutoFit/>
          </a:bodyPr>
          <a:lstStyle/>
          <a:p>
            <a:r>
              <a:rPr lang="en-US" altLang="ko-KR" sz="1200" dirty="0" smtClean="0">
                <a:solidFill>
                  <a:schemeClr val="tx2">
                    <a:lumMod val="75000"/>
                  </a:schemeClr>
                </a:solidFill>
                <a:latin typeface="+mj-lt"/>
                <a:ea typeface="210 하얀분필 R" pitchFamily="18" charset="-127"/>
              </a:rPr>
              <a:t>Link for example</a:t>
            </a:r>
            <a:endParaRPr lang="ko-KR" altLang="en-US" sz="1200" dirty="0">
              <a:solidFill>
                <a:schemeClr val="tx2">
                  <a:lumMod val="75000"/>
                </a:schemeClr>
              </a:solidFill>
              <a:latin typeface="+mj-lt"/>
              <a:ea typeface="210 하얀분필 R" pitchFamily="18" charset="-127"/>
            </a:endParaRPr>
          </a:p>
        </p:txBody>
      </p:sp>
      <p:sp>
        <p:nvSpPr>
          <p:cNvPr id="25" name="TextBox 24"/>
          <p:cNvSpPr txBox="1"/>
          <p:nvPr/>
        </p:nvSpPr>
        <p:spPr>
          <a:xfrm>
            <a:off x="5724128" y="1820390"/>
            <a:ext cx="3024336" cy="267095"/>
          </a:xfrm>
          <a:prstGeom prst="rect">
            <a:avLst/>
          </a:prstGeom>
          <a:noFill/>
        </p:spPr>
        <p:txBody>
          <a:bodyPr wrap="square" lIns="81632" tIns="40816" rIns="81632" bIns="40816" rtlCol="0">
            <a:spAutoFit/>
          </a:bodyPr>
          <a:lstStyle/>
          <a:p>
            <a:r>
              <a:rPr lang="en-US" altLang="ko-KR" sz="1200" dirty="0" smtClean="0">
                <a:solidFill>
                  <a:schemeClr val="tx2">
                    <a:lumMod val="75000"/>
                  </a:schemeClr>
                </a:solidFill>
                <a:latin typeface="+mj-lt"/>
                <a:ea typeface="210 하얀분필 R" pitchFamily="18" charset="-127"/>
              </a:rPr>
              <a:t>Link for function description</a:t>
            </a:r>
            <a:endParaRPr lang="ko-KR" altLang="en-US" sz="1200" dirty="0">
              <a:solidFill>
                <a:schemeClr val="tx2">
                  <a:lumMod val="75000"/>
                </a:schemeClr>
              </a:solidFill>
              <a:latin typeface="+mj-lt"/>
              <a:ea typeface="210 하얀분필 R" pitchFamily="18" charset="-127"/>
            </a:endParaRPr>
          </a:p>
        </p:txBody>
      </p:sp>
    </p:spTree>
    <p:extLst>
      <p:ext uri="{BB962C8B-B14F-4D97-AF65-F5344CB8AC3E}">
        <p14:creationId xmlns:p14="http://schemas.microsoft.com/office/powerpoint/2010/main" xmlns="" val="30519935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2" cstate="print">
            <a:extLst>
              <a:ext uri="{28A0092B-C50C-407E-A947-70E740481C1C}">
                <a14:useLocalDpi xmlns:a14="http://schemas.microsoft.com/office/drawing/2010/main" xmlns="" val="0"/>
              </a:ext>
            </a:extLst>
          </a:blip>
          <a:srcRect t="55046"/>
          <a:stretch/>
        </p:blipFill>
        <p:spPr>
          <a:xfrm>
            <a:off x="2195736" y="2822970"/>
            <a:ext cx="3359231" cy="1188940"/>
          </a:xfrm>
          <a:prstGeom prst="rect">
            <a:avLst/>
          </a:prstGeom>
        </p:spPr>
      </p:pic>
      <p:sp>
        <p:nvSpPr>
          <p:cNvPr id="9" name="TextBox 8"/>
          <p:cNvSpPr txBox="1"/>
          <p:nvPr/>
        </p:nvSpPr>
        <p:spPr>
          <a:xfrm>
            <a:off x="3419872" y="4058688"/>
            <a:ext cx="1584176" cy="313262"/>
          </a:xfrm>
          <a:prstGeom prst="rect">
            <a:avLst/>
          </a:prstGeom>
          <a:noFill/>
        </p:spPr>
        <p:txBody>
          <a:bodyPr wrap="square" lIns="81632" tIns="40816" rIns="81632" bIns="40816" rtlCol="0">
            <a:spAutoFit/>
          </a:bodyPr>
          <a:lstStyle/>
          <a:p>
            <a:r>
              <a:rPr lang="en-US" altLang="ko-KR" sz="1500" dirty="0" smtClean="0">
                <a:solidFill>
                  <a:schemeClr val="tx2">
                    <a:lumMod val="75000"/>
                  </a:schemeClr>
                </a:solidFill>
                <a:latin typeface="+mj-lt"/>
                <a:ea typeface="210 하얀분필 R" pitchFamily="18" charset="-127"/>
              </a:rPr>
              <a:t>UART </a:t>
            </a:r>
            <a:r>
              <a:rPr lang="en-US" altLang="ko-KR" sz="1500" dirty="0" err="1" smtClean="0">
                <a:solidFill>
                  <a:schemeClr val="tx2">
                    <a:lumMod val="75000"/>
                  </a:schemeClr>
                </a:solidFill>
                <a:latin typeface="+mj-lt"/>
                <a:ea typeface="210 하얀분필 R" pitchFamily="18" charset="-127"/>
              </a:rPr>
              <a:t>Pinout</a:t>
            </a:r>
            <a:r>
              <a:rPr lang="en-US" altLang="ko-KR" sz="1500" dirty="0" smtClean="0">
                <a:solidFill>
                  <a:schemeClr val="tx2">
                    <a:lumMod val="75000"/>
                  </a:schemeClr>
                </a:solidFill>
                <a:latin typeface="+mj-lt"/>
                <a:ea typeface="210 하얀분필 R" pitchFamily="18" charset="-127"/>
              </a:rPr>
              <a:t> </a:t>
            </a:r>
            <a:endParaRPr lang="ko-KR" altLang="en-US" sz="1500" dirty="0">
              <a:solidFill>
                <a:schemeClr val="tx2">
                  <a:lumMod val="75000"/>
                </a:schemeClr>
              </a:solidFill>
              <a:latin typeface="+mj-lt"/>
              <a:ea typeface="210 하얀분필 R" pitchFamily="18" charset="-127"/>
            </a:endParaRPr>
          </a:p>
        </p:txBody>
      </p:sp>
      <p:sp>
        <p:nvSpPr>
          <p:cNvPr id="3" name="직사각형 2"/>
          <p:cNvSpPr/>
          <p:nvPr/>
        </p:nvSpPr>
        <p:spPr>
          <a:xfrm>
            <a:off x="3875351" y="3662333"/>
            <a:ext cx="434948" cy="349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a아띠" pitchFamily="18" charset="-127"/>
            </a:endParaRPr>
          </a:p>
        </p:txBody>
      </p:sp>
      <p:sp>
        <p:nvSpPr>
          <p:cNvPr id="10" name="직사각형 9"/>
          <p:cNvSpPr/>
          <p:nvPr/>
        </p:nvSpPr>
        <p:spPr>
          <a:xfrm>
            <a:off x="4229100" y="2988470"/>
            <a:ext cx="1316832" cy="2309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a아띠" pitchFamily="18" charset="-127"/>
            </a:endParaRPr>
          </a:p>
        </p:txBody>
      </p:sp>
      <p:sp>
        <p:nvSpPr>
          <p:cNvPr id="4" name="TextBox 3"/>
          <p:cNvSpPr txBox="1"/>
          <p:nvPr/>
        </p:nvSpPr>
        <p:spPr>
          <a:xfrm>
            <a:off x="6012160" y="3200077"/>
            <a:ext cx="504056" cy="276999"/>
          </a:xfrm>
          <a:prstGeom prst="rect">
            <a:avLst/>
          </a:prstGeom>
          <a:noFill/>
          <a:ln w="19050">
            <a:solidFill>
              <a:schemeClr val="accent1">
                <a:lumMod val="40000"/>
                <a:lumOff val="60000"/>
              </a:schemeClr>
            </a:solidFill>
          </a:ln>
        </p:spPr>
        <p:txBody>
          <a:bodyPr wrap="square" rtlCol="0">
            <a:spAutoFit/>
          </a:bodyPr>
          <a:lstStyle/>
          <a:p>
            <a:r>
              <a:rPr lang="en-US" altLang="ko-KR" sz="1200" b="1" dirty="0" smtClean="0">
                <a:solidFill>
                  <a:schemeClr val="accent1">
                    <a:lumMod val="75000"/>
                  </a:schemeClr>
                </a:solidFill>
                <a:latin typeface="+mj-lt"/>
                <a:ea typeface="210 하얀분필 R" pitchFamily="18" charset="-127"/>
              </a:rPr>
              <a:t>USB</a:t>
            </a:r>
            <a:endParaRPr lang="ko-KR" altLang="en-US" sz="1400" b="1" dirty="0">
              <a:solidFill>
                <a:schemeClr val="accent1">
                  <a:lumMod val="75000"/>
                </a:schemeClr>
              </a:solidFill>
              <a:latin typeface="+mj-lt"/>
              <a:ea typeface="210 하얀분필 R" pitchFamily="18" charset="-127"/>
            </a:endParaRPr>
          </a:p>
        </p:txBody>
      </p:sp>
      <p:cxnSp>
        <p:nvCxnSpPr>
          <p:cNvPr id="12" name="구부러진 연결선 11"/>
          <p:cNvCxnSpPr>
            <a:stCxn id="10" idx="3"/>
            <a:endCxn id="4" idx="1"/>
          </p:cNvCxnSpPr>
          <p:nvPr/>
        </p:nvCxnSpPr>
        <p:spPr>
          <a:xfrm>
            <a:off x="5545932" y="3103960"/>
            <a:ext cx="466228" cy="234617"/>
          </a:xfrm>
          <a:prstGeom prst="curvedConnector3">
            <a:avLst>
              <a:gd name="adj1" fmla="val 50000"/>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6" name="제목 15"/>
          <p:cNvSpPr>
            <a:spLocks noGrp="1"/>
          </p:cNvSpPr>
          <p:nvPr>
            <p:ph type="ctrTitle"/>
          </p:nvPr>
        </p:nvSpPr>
        <p:spPr/>
        <p:txBody>
          <a:bodyPr>
            <a:normAutofit/>
          </a:bodyPr>
          <a:lstStyle/>
          <a:p>
            <a:pPr marL="0" indent="0">
              <a:buNone/>
            </a:pPr>
            <a:r>
              <a:rPr lang="en-US" altLang="ko-KR" dirty="0" smtClean="0">
                <a:latin typeface="+mj-lt"/>
              </a:rPr>
              <a:t>2. </a:t>
            </a:r>
            <a:r>
              <a:rPr lang="en-US" altLang="ko-KR" dirty="0" smtClean="0">
                <a:solidFill>
                  <a:prstClr val="black"/>
                </a:solidFill>
                <a:latin typeface="맑은 고딕"/>
              </a:rPr>
              <a:t>Theory of UART </a:t>
            </a:r>
            <a:r>
              <a:rPr lang="en-US" altLang="ko-KR" dirty="0" smtClean="0">
                <a:latin typeface="+mj-lt"/>
              </a:rPr>
              <a:t>- </a:t>
            </a:r>
            <a:r>
              <a:rPr lang="en-US" altLang="ko-KR" dirty="0">
                <a:latin typeface="+mj-lt"/>
              </a:rPr>
              <a:t>Serial </a:t>
            </a:r>
            <a:r>
              <a:rPr lang="en-US" altLang="ko-KR" dirty="0" smtClean="0">
                <a:latin typeface="+mj-lt"/>
              </a:rPr>
              <a:t>UART </a:t>
            </a:r>
            <a:r>
              <a:rPr lang="en-US" altLang="ko-KR" dirty="0" err="1" smtClean="0">
                <a:latin typeface="+mj-lt"/>
              </a:rPr>
              <a:t>Pinout</a:t>
            </a:r>
            <a:endParaRPr lang="ko-KR" altLang="en-US" dirty="0">
              <a:latin typeface="+mj-lt"/>
            </a:endParaRPr>
          </a:p>
        </p:txBody>
      </p:sp>
      <p:sp>
        <p:nvSpPr>
          <p:cNvPr id="17" name="부제목 16"/>
          <p:cNvSpPr>
            <a:spLocks noGrp="1"/>
          </p:cNvSpPr>
          <p:nvPr>
            <p:ph type="subTitle" idx="1"/>
          </p:nvPr>
        </p:nvSpPr>
        <p:spPr>
          <a:xfrm>
            <a:off x="179512" y="1131590"/>
            <a:ext cx="8784976" cy="1296144"/>
          </a:xfrm>
        </p:spPr>
        <p:txBody>
          <a:bodyPr>
            <a:normAutofit/>
          </a:bodyPr>
          <a:lstStyle/>
          <a:p>
            <a:pPr>
              <a:lnSpc>
                <a:spcPct val="150000"/>
              </a:lnSpc>
            </a:pPr>
            <a:r>
              <a:rPr lang="en-US" altLang="ko-KR" dirty="0" smtClean="0">
                <a:latin typeface="+mj-lt"/>
              </a:rPr>
              <a:t>UART </a:t>
            </a:r>
            <a:r>
              <a:rPr lang="en-US" altLang="ko-KR" dirty="0" err="1" smtClean="0">
                <a:latin typeface="+mj-lt"/>
              </a:rPr>
              <a:t>Pinout</a:t>
            </a:r>
            <a:r>
              <a:rPr lang="en-US" altLang="ko-KR" dirty="0">
                <a:latin typeface="+mj-lt"/>
              </a:rPr>
              <a:t>.</a:t>
            </a:r>
            <a:r>
              <a:rPr lang="en-US" altLang="ko-KR" dirty="0" smtClean="0">
                <a:latin typeface="+mj-lt"/>
              </a:rPr>
              <a:t> </a:t>
            </a:r>
            <a:r>
              <a:rPr lang="en-US" altLang="ko-KR" dirty="0">
                <a:latin typeface="+mj-lt"/>
              </a:rPr>
              <a:t>UART0, </a:t>
            </a:r>
            <a:r>
              <a:rPr lang="en-US" altLang="ko-KR" dirty="0" smtClean="0">
                <a:latin typeface="+mj-lt"/>
              </a:rPr>
              <a:t>UART1 </a:t>
            </a:r>
          </a:p>
          <a:p>
            <a:pPr>
              <a:lnSpc>
                <a:spcPct val="200000"/>
              </a:lnSpc>
            </a:pPr>
            <a:r>
              <a:rPr lang="en-US" altLang="ko-KR" dirty="0" smtClean="0">
                <a:latin typeface="+mj-lt"/>
              </a:rPr>
              <a:t>UART1 is possible to input/output with USB cable</a:t>
            </a:r>
            <a:endParaRPr lang="en-US" altLang="ko-KR" dirty="0">
              <a:latin typeface="+mj-lt"/>
            </a:endParaRPr>
          </a:p>
        </p:txBody>
      </p:sp>
    </p:spTree>
    <p:extLst>
      <p:ext uri="{BB962C8B-B14F-4D97-AF65-F5344CB8AC3E}">
        <p14:creationId xmlns:p14="http://schemas.microsoft.com/office/powerpoint/2010/main" xmlns="" val="4819015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3"/>
          <p:cNvSpPr>
            <a:spLocks noGrp="1"/>
          </p:cNvSpPr>
          <p:nvPr>
            <p:ph type="ctrTitle"/>
          </p:nvPr>
        </p:nvSpPr>
        <p:spPr/>
        <p:txBody>
          <a:bodyPr/>
          <a:lstStyle/>
          <a:p>
            <a:pPr marL="0" indent="0">
              <a:buNone/>
            </a:pPr>
            <a:r>
              <a:rPr lang="en-US" altLang="ko-KR" dirty="0" smtClean="0">
                <a:latin typeface="+mj-lt"/>
              </a:rPr>
              <a:t>2. </a:t>
            </a:r>
            <a:r>
              <a:rPr lang="en-US" altLang="ko-KR" dirty="0" smtClean="0">
                <a:solidFill>
                  <a:prstClr val="black"/>
                </a:solidFill>
                <a:latin typeface="맑은 고딕"/>
              </a:rPr>
              <a:t>Theory of UART </a:t>
            </a:r>
            <a:r>
              <a:rPr lang="en-US" altLang="ko-KR" dirty="0" smtClean="0">
                <a:latin typeface="+mj-lt"/>
              </a:rPr>
              <a:t>- </a:t>
            </a:r>
            <a:r>
              <a:rPr lang="en-US" altLang="ko-KR" dirty="0">
                <a:latin typeface="+mj-lt"/>
              </a:rPr>
              <a:t>Serial UART </a:t>
            </a:r>
            <a:r>
              <a:rPr lang="en-US" altLang="ko-KR" dirty="0" err="1">
                <a:latin typeface="+mj-lt"/>
              </a:rPr>
              <a:t>Pinout</a:t>
            </a:r>
            <a:endParaRPr lang="ko-KR" altLang="en-US" dirty="0">
              <a:latin typeface="+mj-lt"/>
            </a:endParaRPr>
          </a:p>
        </p:txBody>
      </p:sp>
      <p:pic>
        <p:nvPicPr>
          <p:cNvPr id="3075" name="Picture 3"/>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a:stretch>
            <a:fillRect/>
          </a:stretch>
        </p:blipFill>
        <p:spPr bwMode="auto">
          <a:xfrm>
            <a:off x="1475656" y="915566"/>
            <a:ext cx="6120680" cy="38113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56709" t="58570" r="17354" b="23557"/>
          <a:stretch/>
        </p:blipFill>
        <p:spPr bwMode="auto">
          <a:xfrm>
            <a:off x="4946650" y="3147814"/>
            <a:ext cx="1587500" cy="6812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56708" t="19864" r="9440" b="74305"/>
          <a:stretch/>
        </p:blipFill>
        <p:spPr bwMode="auto">
          <a:xfrm>
            <a:off x="4948332" y="1676400"/>
            <a:ext cx="2071939" cy="2222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56708" t="33523" r="9440" b="60812"/>
          <a:stretch/>
        </p:blipFill>
        <p:spPr bwMode="auto">
          <a:xfrm>
            <a:off x="4951090" y="2193925"/>
            <a:ext cx="2071939" cy="215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59199" t="89938" r="17354" b="4195"/>
          <a:stretch/>
        </p:blipFill>
        <p:spPr bwMode="auto">
          <a:xfrm>
            <a:off x="5099050" y="4343400"/>
            <a:ext cx="1435100" cy="2236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8259" t="76445" r="54093" b="12143"/>
          <a:stretch/>
        </p:blipFill>
        <p:spPr bwMode="auto">
          <a:xfrm>
            <a:off x="1979712" y="3829050"/>
            <a:ext cx="2304255" cy="434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직사각형 9"/>
          <p:cNvSpPr/>
          <p:nvPr/>
        </p:nvSpPr>
        <p:spPr>
          <a:xfrm>
            <a:off x="5003006" y="3381375"/>
            <a:ext cx="1502569" cy="204788"/>
          </a:xfrm>
          <a:prstGeom prst="rect">
            <a:avLst/>
          </a:prstGeom>
          <a:noFill/>
          <a:ln w="190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11118631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stretch>
            <a:fillRect/>
          </a:stretch>
        </p:blipFill>
        <p:spPr>
          <a:xfrm>
            <a:off x="477069" y="1758427"/>
            <a:ext cx="5025533" cy="2911080"/>
          </a:xfrm>
          <a:prstGeom prst="rect">
            <a:avLst/>
          </a:prstGeom>
        </p:spPr>
      </p:pic>
      <p:sp>
        <p:nvSpPr>
          <p:cNvPr id="25" name="TextBox 24"/>
          <p:cNvSpPr txBox="1"/>
          <p:nvPr/>
        </p:nvSpPr>
        <p:spPr>
          <a:xfrm>
            <a:off x="398766" y="1486709"/>
            <a:ext cx="8565722" cy="297873"/>
          </a:xfrm>
          <a:prstGeom prst="rect">
            <a:avLst/>
          </a:prstGeom>
          <a:noFill/>
        </p:spPr>
        <p:txBody>
          <a:bodyPr wrap="square" lIns="81632" tIns="40816" rIns="81632" bIns="40816" rtlCol="0">
            <a:spAutoFit/>
          </a:bodyPr>
          <a:lstStyle/>
          <a:p>
            <a:r>
              <a:rPr lang="en-US" altLang="ko-KR" sz="1400" dirty="0">
                <a:latin typeface="+mj-lt"/>
                <a:ea typeface="210 하얀분필 R" pitchFamily="18" charset="-127"/>
                <a:hlinkClick r:id="rId3"/>
              </a:rPr>
              <a:t>https://developer.mbed.org/teams/IOP/code/Camera_FTP_WIZwiki-W7500</a:t>
            </a:r>
            <a:r>
              <a:rPr lang="en-US" altLang="ko-KR" sz="1400" dirty="0" smtClean="0">
                <a:latin typeface="+mj-lt"/>
                <a:ea typeface="210 하얀분필 R" pitchFamily="18" charset="-127"/>
                <a:hlinkClick r:id="rId3"/>
              </a:rPr>
              <a:t>/</a:t>
            </a:r>
            <a:endParaRPr lang="en-US" altLang="ko-KR" sz="1400" dirty="0" smtClean="0">
              <a:latin typeface="+mj-lt"/>
              <a:ea typeface="210 하얀분필 R" pitchFamily="18" charset="-127"/>
            </a:endParaRPr>
          </a:p>
        </p:txBody>
      </p:sp>
      <p:sp>
        <p:nvSpPr>
          <p:cNvPr id="26" name="오른쪽 화살표 25"/>
          <p:cNvSpPr/>
          <p:nvPr/>
        </p:nvSpPr>
        <p:spPr>
          <a:xfrm flipH="1">
            <a:off x="5580112" y="1973389"/>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7" name="TextBox 26"/>
          <p:cNvSpPr txBox="1"/>
          <p:nvPr/>
        </p:nvSpPr>
        <p:spPr>
          <a:xfrm>
            <a:off x="6012160" y="1947600"/>
            <a:ext cx="3384376" cy="313262"/>
          </a:xfrm>
          <a:prstGeom prst="rect">
            <a:avLst/>
          </a:prstGeom>
          <a:noFill/>
        </p:spPr>
        <p:txBody>
          <a:bodyPr wrap="square" lIns="81632" tIns="40816" rIns="81632" bIns="40816" rtlCol="0">
            <a:spAutoFit/>
          </a:bodyPr>
          <a:lstStyle/>
          <a:p>
            <a:r>
              <a:rPr lang="en-US" altLang="ko-KR" sz="1500" dirty="0" smtClean="0">
                <a:solidFill>
                  <a:schemeClr val="tx2">
                    <a:lumMod val="75000"/>
                  </a:schemeClr>
                </a:solidFill>
                <a:latin typeface="+mj-lt"/>
                <a:ea typeface="210 하얀분필 R" pitchFamily="18" charset="-127"/>
              </a:rPr>
              <a:t>Click ‘Import this program’ !!</a:t>
            </a:r>
            <a:endParaRPr lang="ko-KR" altLang="en-US" sz="1500" dirty="0">
              <a:solidFill>
                <a:schemeClr val="tx2">
                  <a:lumMod val="75000"/>
                </a:schemeClr>
              </a:solidFill>
              <a:latin typeface="+mj-lt"/>
              <a:ea typeface="210 하얀분필 R" pitchFamily="18" charset="-127"/>
            </a:endParaRPr>
          </a:p>
        </p:txBody>
      </p:sp>
      <p:sp>
        <p:nvSpPr>
          <p:cNvPr id="11" name="제목 10"/>
          <p:cNvSpPr>
            <a:spLocks noGrp="1"/>
          </p:cNvSpPr>
          <p:nvPr>
            <p:ph type="ctrTitle"/>
          </p:nvPr>
        </p:nvSpPr>
        <p:spPr/>
        <p:txBody>
          <a:bodyPr/>
          <a:lstStyle/>
          <a:p>
            <a:pPr marL="0" indent="0">
              <a:buNone/>
            </a:pPr>
            <a:r>
              <a:rPr lang="en-US" altLang="ko-KR" dirty="0" smtClean="0">
                <a:latin typeface="+mj-lt"/>
              </a:rPr>
              <a:t>3.  FTP 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2" name="부제목 11"/>
          <p:cNvSpPr>
            <a:spLocks noGrp="1"/>
          </p:cNvSpPr>
          <p:nvPr>
            <p:ph type="subTitle" idx="1"/>
          </p:nvPr>
        </p:nvSpPr>
        <p:spPr/>
        <p:txBody>
          <a:bodyPr/>
          <a:lstStyle/>
          <a:p>
            <a:r>
              <a:rPr lang="en-US" altLang="ko-KR" dirty="0">
                <a:latin typeface="+mj-lt"/>
              </a:rPr>
              <a:t>Import </a:t>
            </a:r>
            <a:r>
              <a:rPr lang="en-US" altLang="ko-KR" dirty="0" smtClean="0">
                <a:latin typeface="+mj-lt"/>
              </a:rPr>
              <a:t>FTP Camera Example</a:t>
            </a:r>
            <a:endParaRPr lang="ko-KR" altLang="en-US" dirty="0">
              <a:latin typeface="+mj-lt"/>
            </a:endParaRPr>
          </a:p>
        </p:txBody>
      </p:sp>
      <p:sp>
        <p:nvSpPr>
          <p:cNvPr id="4" name="직사각형 3"/>
          <p:cNvSpPr/>
          <p:nvPr/>
        </p:nvSpPr>
        <p:spPr>
          <a:xfrm>
            <a:off x="4471195" y="2024063"/>
            <a:ext cx="929480" cy="160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extLst>
      <p:ext uri="{BB962C8B-B14F-4D97-AF65-F5344CB8AC3E}">
        <p14:creationId xmlns:p14="http://schemas.microsoft.com/office/powerpoint/2010/main" xmlns="" val="2004669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xmlns="" val="0"/>
              </a:ext>
            </a:extLst>
          </a:blip>
          <a:srcRect r="5733"/>
          <a:stretch/>
        </p:blipFill>
        <p:spPr>
          <a:xfrm>
            <a:off x="769863" y="1751087"/>
            <a:ext cx="4660386" cy="3024336"/>
          </a:xfrm>
          <a:prstGeom prst="rect">
            <a:avLst/>
          </a:prstGeom>
        </p:spPr>
      </p:pic>
      <p:sp>
        <p:nvSpPr>
          <p:cNvPr id="25" name="TextBox 24"/>
          <p:cNvSpPr txBox="1"/>
          <p:nvPr/>
        </p:nvSpPr>
        <p:spPr>
          <a:xfrm>
            <a:off x="686798" y="1486709"/>
            <a:ext cx="4677290" cy="297873"/>
          </a:xfrm>
          <a:prstGeom prst="rect">
            <a:avLst/>
          </a:prstGeom>
          <a:noFill/>
        </p:spPr>
        <p:txBody>
          <a:bodyPr wrap="square" lIns="81632" tIns="40816" rIns="81632" bIns="40816" rtlCol="0">
            <a:spAutoFit/>
          </a:bodyPr>
          <a:lstStyle/>
          <a:p>
            <a:r>
              <a:rPr lang="en-US" altLang="ko-KR" sz="1400" dirty="0">
                <a:latin typeface="+mj-lt"/>
                <a:ea typeface="210 하얀분필 R" pitchFamily="18" charset="-127"/>
                <a:hlinkClick r:id="rId3"/>
              </a:rPr>
              <a:t>https://developer.mbed.org/components/CameraC328/</a:t>
            </a:r>
            <a:endParaRPr lang="en-US" altLang="ko-KR" sz="1400" dirty="0">
              <a:latin typeface="+mj-lt"/>
              <a:ea typeface="210 하얀분필 R" pitchFamily="18" charset="-127"/>
            </a:endParaRPr>
          </a:p>
        </p:txBody>
      </p:sp>
      <p:sp>
        <p:nvSpPr>
          <p:cNvPr id="26" name="오른쪽 화살표 25"/>
          <p:cNvSpPr/>
          <p:nvPr/>
        </p:nvSpPr>
        <p:spPr>
          <a:xfrm flipH="1">
            <a:off x="5554968" y="3144131"/>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7" name="TextBox 26"/>
          <p:cNvSpPr txBox="1"/>
          <p:nvPr/>
        </p:nvSpPr>
        <p:spPr>
          <a:xfrm>
            <a:off x="5940152" y="2931790"/>
            <a:ext cx="3096344" cy="1236591"/>
          </a:xfrm>
          <a:prstGeom prst="rect">
            <a:avLst/>
          </a:prstGeom>
          <a:noFill/>
        </p:spPr>
        <p:txBody>
          <a:bodyPr wrap="square" lIns="81632" tIns="40816" rIns="81632" bIns="40816" rtlCol="0">
            <a:spAutoFit/>
          </a:bodyPr>
          <a:lstStyle/>
          <a:p>
            <a:r>
              <a:rPr lang="en-US" altLang="ko-KR" sz="1500" dirty="0" smtClean="0">
                <a:solidFill>
                  <a:schemeClr val="tx2">
                    <a:lumMod val="75000"/>
                  </a:schemeClr>
                </a:solidFill>
                <a:ea typeface="210 하얀분필 R" pitchFamily="18" charset="-127"/>
              </a:rPr>
              <a:t>You can refer to </a:t>
            </a:r>
            <a:endParaRPr lang="en-US" altLang="ko-KR" sz="1500" dirty="0" smtClean="0">
              <a:solidFill>
                <a:schemeClr val="tx2">
                  <a:lumMod val="75000"/>
                </a:schemeClr>
              </a:solidFill>
              <a:latin typeface="+mj-lt"/>
              <a:ea typeface="210 하얀분필 R" pitchFamily="18" charset="-127"/>
            </a:endParaRPr>
          </a:p>
          <a:p>
            <a:r>
              <a:rPr lang="en-US" altLang="ko-KR" sz="1500" dirty="0" smtClean="0">
                <a:solidFill>
                  <a:schemeClr val="accent3">
                    <a:lumMod val="75000"/>
                  </a:schemeClr>
                </a:solidFill>
                <a:latin typeface="+mj-lt"/>
                <a:ea typeface="210 하얀분필 R" pitchFamily="18" charset="-127"/>
              </a:rPr>
              <a:t>example code</a:t>
            </a:r>
          </a:p>
          <a:p>
            <a:r>
              <a:rPr lang="en-US" altLang="ko-KR" sz="1500" dirty="0" smtClean="0">
                <a:solidFill>
                  <a:schemeClr val="accent1">
                    <a:lumMod val="75000"/>
                  </a:schemeClr>
                </a:solidFill>
                <a:latin typeface="+mj-lt"/>
                <a:ea typeface="210 하얀분필 R" pitchFamily="18" charset="-127"/>
              </a:rPr>
              <a:t>library</a:t>
            </a:r>
          </a:p>
          <a:p>
            <a:r>
              <a:rPr lang="en-US" altLang="ko-KR" sz="1500" dirty="0" smtClean="0">
                <a:solidFill>
                  <a:srgbClr val="FF0000"/>
                </a:solidFill>
                <a:latin typeface="+mj-lt"/>
                <a:ea typeface="210 하얀분필 R" pitchFamily="18" charset="-127"/>
              </a:rPr>
              <a:t>datasheet</a:t>
            </a:r>
            <a:r>
              <a:rPr lang="ko-KR" altLang="en-US" sz="1500" dirty="0" smtClean="0">
                <a:solidFill>
                  <a:srgbClr val="FF0000"/>
                </a:solidFill>
                <a:latin typeface="+mj-lt"/>
                <a:ea typeface="210 하얀분필 R" pitchFamily="18" charset="-127"/>
              </a:rPr>
              <a:t> </a:t>
            </a:r>
            <a:r>
              <a:rPr lang="en-US" altLang="ko-KR" sz="1500" dirty="0" smtClean="0">
                <a:solidFill>
                  <a:schemeClr val="tx2">
                    <a:lumMod val="75000"/>
                  </a:schemeClr>
                </a:solidFill>
                <a:latin typeface="+mj-lt"/>
                <a:ea typeface="210 하얀분필 R" pitchFamily="18" charset="-127"/>
              </a:rPr>
              <a:t>of camera which is registered as </a:t>
            </a:r>
            <a:r>
              <a:rPr lang="en-US" altLang="ko-KR" sz="1500" dirty="0" err="1" smtClean="0">
                <a:solidFill>
                  <a:schemeClr val="tx2">
                    <a:lumMod val="75000"/>
                  </a:schemeClr>
                </a:solidFill>
                <a:ea typeface="210 하얀분필 R" pitchFamily="18" charset="-127"/>
              </a:rPr>
              <a:t>mbed</a:t>
            </a:r>
            <a:r>
              <a:rPr lang="en-US" altLang="ko-KR" sz="1500" dirty="0" smtClean="0">
                <a:solidFill>
                  <a:schemeClr val="tx2">
                    <a:lumMod val="75000"/>
                  </a:schemeClr>
                </a:solidFill>
                <a:ea typeface="210 하얀분필 R" pitchFamily="18" charset="-127"/>
              </a:rPr>
              <a:t> component</a:t>
            </a:r>
            <a:endParaRPr lang="ko-KR" altLang="en-US" sz="1500" dirty="0">
              <a:solidFill>
                <a:schemeClr val="tx2">
                  <a:lumMod val="75000"/>
                </a:schemeClr>
              </a:solidFill>
              <a:latin typeface="+mj-lt"/>
              <a:ea typeface="210 하얀분필 R" pitchFamily="18" charset="-127"/>
            </a:endParaRPr>
          </a:p>
        </p:txBody>
      </p:sp>
      <p:sp>
        <p:nvSpPr>
          <p:cNvPr id="11" name="제목 10"/>
          <p:cNvSpPr>
            <a:spLocks noGrp="1"/>
          </p:cNvSpPr>
          <p:nvPr>
            <p:ph type="ctrTitle"/>
          </p:nvPr>
        </p:nvSpPr>
        <p:spPr/>
        <p:txBody>
          <a:bodyPr/>
          <a:lstStyle/>
          <a:p>
            <a:pPr marL="0" indent="0">
              <a:buNone/>
            </a:pPr>
            <a:r>
              <a:rPr lang="en-US" altLang="ko-KR" dirty="0" smtClean="0">
                <a:latin typeface="+mj-lt"/>
              </a:rPr>
              <a:t>3.  FTP 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t>
            </a:r>
            <a:r>
              <a:rPr lang="en-US" altLang="ko-KR" dirty="0" err="1">
                <a:latin typeface="+mj-lt"/>
              </a:rPr>
              <a:t>mbed</a:t>
            </a:r>
            <a:r>
              <a:rPr lang="en-US" altLang="ko-KR" dirty="0">
                <a:latin typeface="+mj-lt"/>
              </a:rPr>
              <a:t> </a:t>
            </a:r>
            <a:r>
              <a:rPr lang="en-US" altLang="ko-KR" dirty="0" smtClean="0">
                <a:latin typeface="+mj-lt"/>
              </a:rPr>
              <a:t>Component</a:t>
            </a:r>
            <a:endParaRPr lang="ko-KR" altLang="en-US" dirty="0">
              <a:latin typeface="+mj-lt"/>
            </a:endParaRPr>
          </a:p>
        </p:txBody>
      </p:sp>
      <p:sp>
        <p:nvSpPr>
          <p:cNvPr id="12" name="부제목 11"/>
          <p:cNvSpPr>
            <a:spLocks noGrp="1"/>
          </p:cNvSpPr>
          <p:nvPr>
            <p:ph type="subTitle" idx="1"/>
          </p:nvPr>
        </p:nvSpPr>
        <p:spPr/>
        <p:txBody>
          <a:bodyPr/>
          <a:lstStyle/>
          <a:p>
            <a:pPr marL="0" indent="0">
              <a:buNone/>
            </a:pPr>
            <a:r>
              <a:rPr lang="en-US" altLang="ko-KR" dirty="0" smtClean="0">
                <a:latin typeface="+mj-lt"/>
              </a:rPr>
              <a:t>2)  Camera Component for practice</a:t>
            </a:r>
            <a:endParaRPr lang="ko-KR" altLang="en-US" dirty="0">
              <a:latin typeface="+mj-lt"/>
            </a:endParaRPr>
          </a:p>
        </p:txBody>
      </p:sp>
      <p:sp>
        <p:nvSpPr>
          <p:cNvPr id="4" name="직사각형 3"/>
          <p:cNvSpPr/>
          <p:nvPr/>
        </p:nvSpPr>
        <p:spPr>
          <a:xfrm>
            <a:off x="795338" y="2825874"/>
            <a:ext cx="3648076" cy="812106"/>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9" name="직사각형 8"/>
          <p:cNvSpPr/>
          <p:nvPr/>
        </p:nvSpPr>
        <p:spPr>
          <a:xfrm>
            <a:off x="793676" y="3666157"/>
            <a:ext cx="3649738" cy="801068"/>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0" name="직사각형 9"/>
          <p:cNvSpPr/>
          <p:nvPr/>
        </p:nvSpPr>
        <p:spPr>
          <a:xfrm>
            <a:off x="793677" y="4495402"/>
            <a:ext cx="3649738" cy="2861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extLst>
      <p:ext uri="{BB962C8B-B14F-4D97-AF65-F5344CB8AC3E}">
        <p14:creationId xmlns:p14="http://schemas.microsoft.com/office/powerpoint/2010/main" xmlns="" val="1910037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rotWithShape="1">
          <a:blip r:embed="rId2" cstate="print"/>
          <a:srcRect l="665" r="-1" b="1390"/>
          <a:stretch/>
        </p:blipFill>
        <p:spPr>
          <a:xfrm>
            <a:off x="251460" y="1563638"/>
            <a:ext cx="5453701" cy="1501154"/>
          </a:xfrm>
          <a:prstGeom prst="rect">
            <a:avLst/>
          </a:prstGeom>
        </p:spPr>
      </p:pic>
      <p:pic>
        <p:nvPicPr>
          <p:cNvPr id="7" name="그림 6"/>
          <p:cNvPicPr>
            <a:picLocks noChangeAspect="1"/>
          </p:cNvPicPr>
          <p:nvPr/>
        </p:nvPicPr>
        <p:blipFill>
          <a:blip r:embed="rId3" cstate="print"/>
          <a:stretch>
            <a:fillRect/>
          </a:stretch>
        </p:blipFill>
        <p:spPr>
          <a:xfrm>
            <a:off x="243840" y="3817639"/>
            <a:ext cx="5182541" cy="641648"/>
          </a:xfrm>
          <a:prstGeom prst="rect">
            <a:avLst/>
          </a:prstGeom>
        </p:spPr>
      </p:pic>
      <p:pic>
        <p:nvPicPr>
          <p:cNvPr id="2" name="그림 1"/>
          <p:cNvPicPr>
            <a:picLocks noChangeAspect="1"/>
          </p:cNvPicPr>
          <p:nvPr/>
        </p:nvPicPr>
        <p:blipFill>
          <a:blip r:embed="rId4" cstate="print"/>
          <a:stretch>
            <a:fillRect/>
          </a:stretch>
        </p:blipFill>
        <p:spPr>
          <a:xfrm>
            <a:off x="251461" y="3156222"/>
            <a:ext cx="4896603" cy="342837"/>
          </a:xfrm>
          <a:prstGeom prst="rect">
            <a:avLst/>
          </a:prstGeom>
        </p:spPr>
      </p:pic>
      <p:sp>
        <p:nvSpPr>
          <p:cNvPr id="13" name="제목 12"/>
          <p:cNvSpPr>
            <a:spLocks noGrp="1"/>
          </p:cNvSpPr>
          <p:nvPr>
            <p:ph type="ctrTitle"/>
          </p:nvPr>
        </p:nvSpPr>
        <p:spPr/>
        <p:txBody>
          <a:bodyPr/>
          <a:lstStyle/>
          <a:p>
            <a:pPr marL="0" indent="0">
              <a:buNone/>
            </a:pPr>
            <a:r>
              <a:rPr lang="en-US" altLang="ko-KR" dirty="0" smtClean="0">
                <a:latin typeface="+mj-lt"/>
              </a:rPr>
              <a:t>3.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4" name="부제목 13"/>
          <p:cNvSpPr>
            <a:spLocks noGrp="1"/>
          </p:cNvSpPr>
          <p:nvPr>
            <p:ph type="subTitle" idx="10"/>
          </p:nvPr>
        </p:nvSpPr>
        <p:spPr/>
        <p:txBody>
          <a:bodyPr/>
          <a:lstStyle/>
          <a:p>
            <a:pPr marL="0" indent="0">
              <a:buNone/>
            </a:pPr>
            <a:r>
              <a:rPr lang="en-US" altLang="ko-KR" dirty="0">
                <a:latin typeface="+mj-lt"/>
              </a:rPr>
              <a:t>3</a:t>
            </a:r>
            <a:r>
              <a:rPr lang="en-US" altLang="ko-KR" dirty="0" smtClean="0">
                <a:latin typeface="+mj-lt"/>
              </a:rPr>
              <a:t>)    Description of IP Setting and</a:t>
            </a:r>
            <a:r>
              <a:rPr lang="ko-KR" altLang="en-US" dirty="0" smtClean="0">
                <a:latin typeface="+mj-lt"/>
              </a:rPr>
              <a:t> </a:t>
            </a:r>
            <a:r>
              <a:rPr lang="en-US" altLang="ko-KR" dirty="0" smtClean="0">
                <a:latin typeface="+mj-lt"/>
              </a:rPr>
              <a:t>pin mapping</a:t>
            </a:r>
            <a:endParaRPr lang="ko-KR" altLang="en-US" dirty="0">
              <a:latin typeface="+mj-lt"/>
            </a:endParaRPr>
          </a:p>
        </p:txBody>
      </p:sp>
      <p:sp>
        <p:nvSpPr>
          <p:cNvPr id="19" name="텍스트 개체 틀 18"/>
          <p:cNvSpPr>
            <a:spLocks noGrp="1"/>
          </p:cNvSpPr>
          <p:nvPr>
            <p:ph type="body" idx="11"/>
          </p:nvPr>
        </p:nvSpPr>
        <p:spPr>
          <a:xfrm>
            <a:off x="5364088" y="3164048"/>
            <a:ext cx="3779912" cy="332792"/>
          </a:xfrm>
        </p:spPr>
        <p:txBody>
          <a:bodyPr>
            <a:noAutofit/>
          </a:bodyPr>
          <a:lstStyle/>
          <a:p>
            <a:r>
              <a:rPr lang="en-US" altLang="ko-KR" sz="1200" dirty="0" smtClean="0">
                <a:latin typeface="+mj-lt"/>
              </a:rPr>
              <a:t>Set FTP SERVER ID</a:t>
            </a:r>
            <a:r>
              <a:rPr lang="ko-KR" altLang="en-US" sz="1200" dirty="0" smtClean="0">
                <a:latin typeface="+mj-lt"/>
              </a:rPr>
              <a:t> </a:t>
            </a:r>
            <a:r>
              <a:rPr lang="en-US" altLang="ko-KR" sz="1200" dirty="0" smtClean="0">
                <a:latin typeface="+mj-lt"/>
              </a:rPr>
              <a:t>and</a:t>
            </a:r>
            <a:r>
              <a:rPr lang="ko-KR" altLang="en-US" sz="1200" dirty="0" smtClean="0">
                <a:latin typeface="+mj-lt"/>
              </a:rPr>
              <a:t> </a:t>
            </a:r>
            <a:r>
              <a:rPr lang="en-US" altLang="ko-KR" sz="1200" dirty="0" smtClean="0">
                <a:latin typeface="+mj-lt"/>
              </a:rPr>
              <a:t>PASSWORD to be accessed</a:t>
            </a:r>
            <a:endParaRPr lang="ko-KR" altLang="en-US" sz="1200" dirty="0">
              <a:latin typeface="+mj-lt"/>
            </a:endParaRPr>
          </a:p>
        </p:txBody>
      </p:sp>
      <p:sp>
        <p:nvSpPr>
          <p:cNvPr id="20" name="텍스트 개체 틀 19"/>
          <p:cNvSpPr>
            <a:spLocks noGrp="1"/>
          </p:cNvSpPr>
          <p:nvPr>
            <p:ph type="body" idx="12"/>
          </p:nvPr>
        </p:nvSpPr>
        <p:spPr>
          <a:xfrm>
            <a:off x="5364088" y="3894980"/>
            <a:ext cx="3600400" cy="582089"/>
          </a:xfrm>
        </p:spPr>
        <p:txBody>
          <a:bodyPr>
            <a:noAutofit/>
          </a:bodyPr>
          <a:lstStyle/>
          <a:p>
            <a:r>
              <a:rPr lang="en-US" altLang="ko-KR" sz="1200" dirty="0" smtClean="0">
                <a:latin typeface="+mj-lt"/>
              </a:rPr>
              <a:t>MAC address, IP address, Subnet mask, Gateway setting; It can be changed to value of address what you want</a:t>
            </a:r>
            <a:endParaRPr lang="ko-KR" altLang="en-US" sz="1200" dirty="0">
              <a:latin typeface="+mj-lt"/>
            </a:endParaRPr>
          </a:p>
        </p:txBody>
      </p:sp>
      <p:sp>
        <p:nvSpPr>
          <p:cNvPr id="5" name="텍스트 개체 틀 4"/>
          <p:cNvSpPr>
            <a:spLocks noGrp="1"/>
          </p:cNvSpPr>
          <p:nvPr>
            <p:ph type="body" idx="13"/>
          </p:nvPr>
        </p:nvSpPr>
        <p:spPr>
          <a:xfrm>
            <a:off x="5364088" y="2609098"/>
            <a:ext cx="3312368" cy="288032"/>
          </a:xfrm>
        </p:spPr>
        <p:txBody>
          <a:bodyPr>
            <a:normAutofit/>
          </a:bodyPr>
          <a:lstStyle/>
          <a:p>
            <a:r>
              <a:rPr lang="en-US" altLang="ko-KR" sz="1200" dirty="0" smtClean="0">
                <a:latin typeface="+mj-lt"/>
              </a:rPr>
              <a:t>Set FTP SERVER PORT to be accessed</a:t>
            </a:r>
            <a:endParaRPr lang="ko-KR" altLang="en-US" sz="1200" dirty="0">
              <a:latin typeface="+mj-lt"/>
            </a:endParaRPr>
          </a:p>
        </p:txBody>
      </p:sp>
      <p:sp>
        <p:nvSpPr>
          <p:cNvPr id="11" name="직사각형 10"/>
          <p:cNvSpPr/>
          <p:nvPr/>
        </p:nvSpPr>
        <p:spPr>
          <a:xfrm>
            <a:off x="251460" y="3783807"/>
            <a:ext cx="4968611" cy="69326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7" name="직사각형 16"/>
          <p:cNvSpPr/>
          <p:nvPr/>
        </p:nvSpPr>
        <p:spPr>
          <a:xfrm>
            <a:off x="251520" y="3156222"/>
            <a:ext cx="4464496" cy="342837"/>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25" name="직선 연결선 24"/>
          <p:cNvCxnSpPr>
            <a:stCxn id="17" idx="3"/>
            <a:endCxn id="19" idx="1"/>
          </p:cNvCxnSpPr>
          <p:nvPr/>
        </p:nvCxnSpPr>
        <p:spPr>
          <a:xfrm>
            <a:off x="4716016" y="3327641"/>
            <a:ext cx="648072" cy="280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1" idx="3"/>
            <a:endCxn id="20" idx="1"/>
          </p:cNvCxnSpPr>
          <p:nvPr/>
        </p:nvCxnSpPr>
        <p:spPr>
          <a:xfrm>
            <a:off x="5220071" y="4130438"/>
            <a:ext cx="144017" cy="5558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251459" y="2843481"/>
            <a:ext cx="2141333" cy="101000"/>
          </a:xfrm>
          <a:prstGeom prst="rect">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18" name="직선 연결선 17"/>
          <p:cNvCxnSpPr>
            <a:stCxn id="16" idx="3"/>
            <a:endCxn id="5" idx="1"/>
          </p:cNvCxnSpPr>
          <p:nvPr/>
        </p:nvCxnSpPr>
        <p:spPr>
          <a:xfrm flipV="1">
            <a:off x="2392792" y="2753114"/>
            <a:ext cx="2971296" cy="140867"/>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4"/>
          <p:cNvSpPr>
            <a:spLocks noGrp="1"/>
          </p:cNvSpPr>
          <p:nvPr>
            <p:ph type="body" idx="13"/>
          </p:nvPr>
        </p:nvSpPr>
        <p:spPr>
          <a:xfrm>
            <a:off x="5364088" y="2117675"/>
            <a:ext cx="3312368" cy="288032"/>
          </a:xfrm>
          <a:ln>
            <a:solidFill>
              <a:srgbClr val="FF0000"/>
            </a:solidFill>
          </a:ln>
        </p:spPr>
        <p:txBody>
          <a:bodyPr>
            <a:noAutofit/>
          </a:bodyPr>
          <a:lstStyle/>
          <a:p>
            <a:r>
              <a:rPr lang="en-US" altLang="ko-KR" sz="1200" dirty="0" smtClean="0">
                <a:latin typeface="+mj-lt"/>
              </a:rPr>
              <a:t>Set size of Image default 3; (320x240)</a:t>
            </a:r>
            <a:endParaRPr lang="ko-KR" altLang="en-US" sz="1200" dirty="0">
              <a:latin typeface="+mj-lt"/>
            </a:endParaRPr>
          </a:p>
        </p:txBody>
      </p:sp>
      <p:sp>
        <p:nvSpPr>
          <p:cNvPr id="30" name="직사각형 29"/>
          <p:cNvSpPr/>
          <p:nvPr/>
        </p:nvSpPr>
        <p:spPr>
          <a:xfrm>
            <a:off x="251459" y="1676276"/>
            <a:ext cx="5400661" cy="1228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31" name="직선 연결선 30"/>
          <p:cNvCxnSpPr>
            <a:stCxn id="30" idx="3"/>
            <a:endCxn id="29" idx="0"/>
          </p:cNvCxnSpPr>
          <p:nvPr/>
        </p:nvCxnSpPr>
        <p:spPr>
          <a:xfrm>
            <a:off x="5652120" y="1737686"/>
            <a:ext cx="1368152" cy="3799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003156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stretch>
            <a:fillRect/>
          </a:stretch>
        </p:blipFill>
        <p:spPr>
          <a:xfrm>
            <a:off x="243840" y="1524920"/>
            <a:ext cx="6984776" cy="2241105"/>
          </a:xfrm>
          <a:prstGeom prst="rect">
            <a:avLst/>
          </a:prstGeom>
        </p:spPr>
      </p:pic>
      <p:sp>
        <p:nvSpPr>
          <p:cNvPr id="13" name="제목 12"/>
          <p:cNvSpPr>
            <a:spLocks noGrp="1"/>
          </p:cNvSpPr>
          <p:nvPr>
            <p:ph type="ctrTitle"/>
          </p:nvPr>
        </p:nvSpPr>
        <p:spPr/>
        <p:txBody>
          <a:bodyPr/>
          <a:lstStyle/>
          <a:p>
            <a:pPr marL="0" indent="0">
              <a:buNone/>
            </a:pPr>
            <a:r>
              <a:rPr lang="en-US" altLang="ko-KR" dirty="0" smtClean="0">
                <a:latin typeface="+mj-lt"/>
              </a:rPr>
              <a:t>3.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4" name="부제목 13"/>
          <p:cNvSpPr>
            <a:spLocks noGrp="1"/>
          </p:cNvSpPr>
          <p:nvPr>
            <p:ph type="subTitle" idx="10"/>
          </p:nvPr>
        </p:nvSpPr>
        <p:spPr/>
        <p:txBody>
          <a:bodyPr>
            <a:normAutofit/>
          </a:bodyPr>
          <a:lstStyle/>
          <a:p>
            <a:pPr marL="0" indent="0">
              <a:buNone/>
            </a:pPr>
            <a:r>
              <a:rPr lang="en-US" altLang="ko-KR" dirty="0">
                <a:latin typeface="+mj-lt"/>
              </a:rPr>
              <a:t>4</a:t>
            </a:r>
            <a:r>
              <a:rPr lang="en-US" altLang="ko-KR" dirty="0" smtClean="0">
                <a:latin typeface="+mj-lt"/>
              </a:rPr>
              <a:t>)    Source Description of FTP Client operation process - 1</a:t>
            </a:r>
            <a:endParaRPr lang="ko-KR" altLang="en-US" dirty="0">
              <a:latin typeface="+mj-lt"/>
            </a:endParaRPr>
          </a:p>
        </p:txBody>
      </p:sp>
      <p:sp>
        <p:nvSpPr>
          <p:cNvPr id="19" name="텍스트 개체 틀 18"/>
          <p:cNvSpPr>
            <a:spLocks noGrp="1"/>
          </p:cNvSpPr>
          <p:nvPr>
            <p:ph type="body" idx="11"/>
          </p:nvPr>
        </p:nvSpPr>
        <p:spPr>
          <a:xfrm>
            <a:off x="5364088" y="3894438"/>
            <a:ext cx="2016224" cy="332792"/>
          </a:xfrm>
        </p:spPr>
        <p:txBody>
          <a:bodyPr>
            <a:noAutofit/>
          </a:bodyPr>
          <a:lstStyle/>
          <a:p>
            <a:r>
              <a:rPr lang="en-US" altLang="ko-KR" dirty="0" smtClean="0">
                <a:latin typeface="+mj-lt"/>
              </a:rPr>
              <a:t>Connect FTP server</a:t>
            </a:r>
            <a:endParaRPr lang="ko-KR" altLang="en-US" dirty="0">
              <a:latin typeface="+mj-lt"/>
            </a:endParaRPr>
          </a:p>
        </p:txBody>
      </p:sp>
      <p:sp>
        <p:nvSpPr>
          <p:cNvPr id="5" name="텍스트 개체 틀 4"/>
          <p:cNvSpPr>
            <a:spLocks noGrp="1"/>
          </p:cNvSpPr>
          <p:nvPr>
            <p:ph type="body" idx="13"/>
          </p:nvPr>
        </p:nvSpPr>
        <p:spPr>
          <a:xfrm>
            <a:off x="5364088" y="2609098"/>
            <a:ext cx="3312368" cy="288032"/>
          </a:xfrm>
        </p:spPr>
        <p:txBody>
          <a:bodyPr>
            <a:normAutofit fontScale="62500" lnSpcReduction="20000"/>
          </a:bodyPr>
          <a:lstStyle/>
          <a:p>
            <a:r>
              <a:rPr lang="en-US" altLang="ko-KR" dirty="0" smtClean="0">
                <a:latin typeface="+mj-lt"/>
              </a:rPr>
              <a:t>Execute Snapshot picture function</a:t>
            </a:r>
            <a:r>
              <a:rPr lang="ko-KR" altLang="en-US" dirty="0" smtClean="0">
                <a:latin typeface="+mj-lt"/>
              </a:rPr>
              <a:t> </a:t>
            </a:r>
            <a:r>
              <a:rPr lang="en-US" altLang="ko-KR" dirty="0" smtClean="0">
                <a:latin typeface="+mj-lt"/>
              </a:rPr>
              <a:t>(Clicking picture)</a:t>
            </a:r>
            <a:endParaRPr lang="ko-KR" altLang="en-US" dirty="0">
              <a:latin typeface="+mj-lt"/>
            </a:endParaRPr>
          </a:p>
        </p:txBody>
      </p:sp>
      <p:sp>
        <p:nvSpPr>
          <p:cNvPr id="17" name="직사각형 16"/>
          <p:cNvSpPr/>
          <p:nvPr/>
        </p:nvSpPr>
        <p:spPr>
          <a:xfrm>
            <a:off x="251520" y="3156222"/>
            <a:ext cx="6840760" cy="645058"/>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25" name="직선 연결선 24"/>
          <p:cNvCxnSpPr>
            <a:stCxn id="17" idx="2"/>
            <a:endCxn id="19" idx="1"/>
          </p:cNvCxnSpPr>
          <p:nvPr/>
        </p:nvCxnSpPr>
        <p:spPr>
          <a:xfrm>
            <a:off x="3671900" y="3801280"/>
            <a:ext cx="1692188" cy="25955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251459" y="2743588"/>
            <a:ext cx="2448333" cy="120767"/>
          </a:xfrm>
          <a:prstGeom prst="rect">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18" name="직선 연결선 17"/>
          <p:cNvCxnSpPr>
            <a:stCxn id="16" idx="3"/>
            <a:endCxn id="5" idx="1"/>
          </p:cNvCxnSpPr>
          <p:nvPr/>
        </p:nvCxnSpPr>
        <p:spPr>
          <a:xfrm flipV="1">
            <a:off x="2699792" y="2753114"/>
            <a:ext cx="2664296" cy="50858"/>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4"/>
          <p:cNvSpPr>
            <a:spLocks noGrp="1"/>
          </p:cNvSpPr>
          <p:nvPr>
            <p:ph type="body" idx="13"/>
          </p:nvPr>
        </p:nvSpPr>
        <p:spPr>
          <a:xfrm>
            <a:off x="5364088" y="2117675"/>
            <a:ext cx="3312368" cy="288032"/>
          </a:xfrm>
          <a:ln>
            <a:solidFill>
              <a:srgbClr val="FF0000"/>
            </a:solidFill>
          </a:ln>
        </p:spPr>
        <p:txBody>
          <a:bodyPr>
            <a:normAutofit fontScale="70000" lnSpcReduction="20000"/>
          </a:bodyPr>
          <a:lstStyle/>
          <a:p>
            <a:r>
              <a:rPr lang="en-US" altLang="ko-KR" dirty="0" smtClean="0">
                <a:latin typeface="+mj-lt"/>
              </a:rPr>
              <a:t>If 1 is entered to Serial, execute the code below</a:t>
            </a:r>
            <a:endParaRPr lang="ko-KR" altLang="en-US" dirty="0">
              <a:latin typeface="+mj-lt"/>
            </a:endParaRPr>
          </a:p>
        </p:txBody>
      </p:sp>
      <p:sp>
        <p:nvSpPr>
          <p:cNvPr id="30" name="직사각형 29"/>
          <p:cNvSpPr/>
          <p:nvPr/>
        </p:nvSpPr>
        <p:spPr>
          <a:xfrm>
            <a:off x="251459" y="2503832"/>
            <a:ext cx="1656245" cy="1279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31" name="직선 연결선 30"/>
          <p:cNvCxnSpPr>
            <a:stCxn id="30" idx="3"/>
            <a:endCxn id="29" idx="1"/>
          </p:cNvCxnSpPr>
          <p:nvPr/>
        </p:nvCxnSpPr>
        <p:spPr>
          <a:xfrm flipV="1">
            <a:off x="1907704" y="2261691"/>
            <a:ext cx="3456384" cy="3060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06866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p:txBody>
          <a:bodyPr>
            <a:normAutofit/>
          </a:bodyPr>
          <a:lstStyle/>
          <a:p>
            <a:pPr marL="0" indent="0" algn="l">
              <a:buNone/>
            </a:pPr>
            <a:r>
              <a:rPr lang="en-US" altLang="ko-KR" sz="2800" dirty="0" smtClean="0">
                <a:latin typeface="+mj-lt"/>
              </a:rPr>
              <a:t>1.  </a:t>
            </a:r>
            <a:r>
              <a:rPr lang="en-US" altLang="ko-KR" sz="2800" dirty="0" err="1" smtClean="0">
                <a:latin typeface="+mj-lt"/>
              </a:rPr>
              <a:t>Embeded</a:t>
            </a:r>
            <a:r>
              <a:rPr lang="en-US" altLang="ko-KR" sz="2800" dirty="0" smtClean="0">
                <a:latin typeface="+mj-lt"/>
              </a:rPr>
              <a:t> Web Server Overview</a:t>
            </a:r>
            <a:endParaRPr lang="ko-KR" altLang="en-US" sz="2800" dirty="0">
              <a:latin typeface="+mj-lt"/>
            </a:endParaRPr>
          </a:p>
        </p:txBody>
      </p:sp>
      <p:pic>
        <p:nvPicPr>
          <p:cNvPr id="6" name="Picture 3">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2909418"/>
            <a:ext cx="1944216" cy="1476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8" name="그림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762388" y="1949693"/>
            <a:ext cx="2304255" cy="1296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3" name="꺾인 연결선 12"/>
          <p:cNvCxnSpPr>
            <a:stCxn id="6" idx="0"/>
            <a:endCxn id="8" idx="1"/>
          </p:cNvCxnSpPr>
          <p:nvPr/>
        </p:nvCxnSpPr>
        <p:spPr>
          <a:xfrm rot="5400000" flipH="1" flipV="1">
            <a:off x="3625214" y="772244"/>
            <a:ext cx="311653" cy="3962696"/>
          </a:xfrm>
          <a:prstGeom prst="bentConnector2">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576452" y="2163972"/>
            <a:ext cx="969852" cy="557665"/>
          </a:xfrm>
          <a:prstGeom prst="rect">
            <a:avLst/>
          </a:prstGeom>
          <a:ln>
            <a:noFill/>
          </a:ln>
          <a:effectLst>
            <a:outerShdw blurRad="190500" algn="tl" rotWithShape="0">
              <a:srgbClr val="000000">
                <a:alpha val="70000"/>
              </a:srgbClr>
            </a:outerShdw>
          </a:effectLst>
        </p:spPr>
      </p:pic>
      <p:pic>
        <p:nvPicPr>
          <p:cNvPr id="7" name="그림 6"/>
          <p:cNvPicPr>
            <a:picLocks noChangeAspect="1"/>
          </p:cNvPicPr>
          <p:nvPr/>
        </p:nvPicPr>
        <p:blipFill rotWithShape="1">
          <a:blip r:embed="rId6" cstate="print">
            <a:extLst>
              <a:ext uri="{28A0092B-C50C-407E-A947-70E740481C1C}">
                <a14:useLocalDpi xmlns:a14="http://schemas.microsoft.com/office/drawing/2010/main" xmlns="" val="0"/>
              </a:ext>
            </a:extLst>
          </a:blip>
          <a:srcRect t="8333" b="1"/>
          <a:stretch/>
        </p:blipFill>
        <p:spPr>
          <a:xfrm>
            <a:off x="3780725" y="2081973"/>
            <a:ext cx="1409535" cy="969056"/>
          </a:xfrm>
          <a:prstGeom prst="ellipse">
            <a:avLst/>
          </a:prstGeom>
          <a:ln>
            <a:noFill/>
          </a:ln>
          <a:effectLst>
            <a:softEdge rad="112500"/>
          </a:effectLst>
        </p:spPr>
      </p:pic>
      <p:sp>
        <p:nvSpPr>
          <p:cNvPr id="14" name="TextBox 13"/>
          <p:cNvSpPr txBox="1"/>
          <p:nvPr/>
        </p:nvSpPr>
        <p:spPr>
          <a:xfrm>
            <a:off x="486674" y="4059347"/>
            <a:ext cx="1493038" cy="584775"/>
          </a:xfrm>
          <a:prstGeom prst="rect">
            <a:avLst/>
          </a:prstGeom>
          <a:noFill/>
          <a:ln w="28575">
            <a:noFill/>
          </a:ln>
        </p:spPr>
        <p:txBody>
          <a:bodyPr wrap="square" rtlCol="0">
            <a:spAutoFit/>
          </a:bodyPr>
          <a:lstStyle/>
          <a:p>
            <a:r>
              <a:rPr lang="en-US" altLang="ko-KR" b="1" dirty="0" smtClean="0">
                <a:solidFill>
                  <a:schemeClr val="tx1">
                    <a:lumMod val="85000"/>
                    <a:lumOff val="15000"/>
                  </a:schemeClr>
                </a:solidFill>
                <a:latin typeface="+mj-lt"/>
                <a:ea typeface="210 하얀분필 R" pitchFamily="18" charset="-127"/>
              </a:rPr>
              <a:t>WIZwiki-W7500</a:t>
            </a:r>
            <a:endParaRPr lang="ko-KR" altLang="en-US" b="1" dirty="0">
              <a:solidFill>
                <a:schemeClr val="tx1">
                  <a:lumMod val="85000"/>
                  <a:lumOff val="15000"/>
                </a:schemeClr>
              </a:solidFill>
              <a:latin typeface="+mj-lt"/>
              <a:ea typeface="210 하얀분필 R" pitchFamily="18" charset="-127"/>
            </a:endParaRPr>
          </a:p>
        </p:txBody>
      </p:sp>
      <p:sp>
        <p:nvSpPr>
          <p:cNvPr id="16" name="TextBox 15"/>
          <p:cNvSpPr txBox="1"/>
          <p:nvPr/>
        </p:nvSpPr>
        <p:spPr>
          <a:xfrm rot="334098">
            <a:off x="2697221" y="2709193"/>
            <a:ext cx="943905" cy="338554"/>
          </a:xfrm>
          <a:prstGeom prst="rect">
            <a:avLst/>
          </a:prstGeom>
          <a:noFill/>
          <a:ln w="28575">
            <a:noFill/>
          </a:ln>
        </p:spPr>
        <p:txBody>
          <a:bodyPr wrap="square" rtlCol="0">
            <a:spAutoFit/>
          </a:bodyPr>
          <a:lstStyle/>
          <a:p>
            <a:r>
              <a:rPr lang="en-US" altLang="ko-KR" b="1" dirty="0" smtClean="0">
                <a:solidFill>
                  <a:schemeClr val="tx1">
                    <a:lumMod val="85000"/>
                    <a:lumOff val="15000"/>
                  </a:schemeClr>
                </a:solidFill>
                <a:latin typeface="+mj-lt"/>
                <a:ea typeface="210 하얀분필 R" pitchFamily="18" charset="-127"/>
              </a:rPr>
              <a:t>Router</a:t>
            </a:r>
            <a:endParaRPr lang="ko-KR" altLang="en-US" b="1" dirty="0">
              <a:solidFill>
                <a:schemeClr val="tx1">
                  <a:lumMod val="85000"/>
                  <a:lumOff val="15000"/>
                </a:schemeClr>
              </a:solidFill>
              <a:latin typeface="+mj-lt"/>
              <a:ea typeface="210 하얀분필 R" pitchFamily="18" charset="-127"/>
            </a:endParaRPr>
          </a:p>
        </p:txBody>
      </p:sp>
      <p:sp>
        <p:nvSpPr>
          <p:cNvPr id="17" name="TextBox 16"/>
          <p:cNvSpPr txBox="1"/>
          <p:nvPr/>
        </p:nvSpPr>
        <p:spPr>
          <a:xfrm>
            <a:off x="6386542" y="3385324"/>
            <a:ext cx="1224136" cy="584775"/>
          </a:xfrm>
          <a:prstGeom prst="rect">
            <a:avLst/>
          </a:prstGeom>
          <a:noFill/>
          <a:ln w="28575">
            <a:noFill/>
          </a:ln>
        </p:spPr>
        <p:txBody>
          <a:bodyPr wrap="square" rtlCol="0">
            <a:spAutoFit/>
          </a:bodyPr>
          <a:lstStyle/>
          <a:p>
            <a:r>
              <a:rPr lang="en-US" altLang="ko-KR" b="1" dirty="0" smtClean="0">
                <a:solidFill>
                  <a:schemeClr val="tx1">
                    <a:lumMod val="85000"/>
                    <a:lumOff val="15000"/>
                  </a:schemeClr>
                </a:solidFill>
                <a:latin typeface="+mj-lt"/>
                <a:ea typeface="210 하얀분필 R" pitchFamily="18" charset="-127"/>
              </a:rPr>
              <a:t>Web Browser</a:t>
            </a:r>
            <a:endParaRPr lang="ko-KR" altLang="en-US" b="1" dirty="0">
              <a:solidFill>
                <a:schemeClr val="tx1">
                  <a:lumMod val="85000"/>
                  <a:lumOff val="15000"/>
                </a:schemeClr>
              </a:solidFill>
              <a:latin typeface="+mj-lt"/>
              <a:ea typeface="210 하얀분필 R" pitchFamily="18" charset="-127"/>
            </a:endParaRPr>
          </a:p>
        </p:txBody>
      </p:sp>
      <p:sp>
        <p:nvSpPr>
          <p:cNvPr id="18" name="오른쪽으로 구부러진 화살표 17"/>
          <p:cNvSpPr/>
          <p:nvPr/>
        </p:nvSpPr>
        <p:spPr>
          <a:xfrm rot="4676477">
            <a:off x="2923441" y="-696818"/>
            <a:ext cx="1132264" cy="4867335"/>
          </a:xfrm>
          <a:prstGeom prst="curvedRightArrow">
            <a:avLst>
              <a:gd name="adj1" fmla="val 20320"/>
              <a:gd name="adj2" fmla="val 35901"/>
              <a:gd name="adj3" fmla="val 2911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19" name="위로 구부러진 화살표 18"/>
          <p:cNvSpPr/>
          <p:nvPr/>
        </p:nvSpPr>
        <p:spPr>
          <a:xfrm rot="20765467">
            <a:off x="3038254" y="3804409"/>
            <a:ext cx="3496100" cy="846035"/>
          </a:xfrm>
          <a:prstGeom prst="curvedUpArrow">
            <a:avLst>
              <a:gd name="adj1" fmla="val 23551"/>
              <a:gd name="adj2" fmla="val 43087"/>
              <a:gd name="adj3" fmla="val 338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20" name="TextBox 19"/>
          <p:cNvSpPr txBox="1"/>
          <p:nvPr/>
        </p:nvSpPr>
        <p:spPr>
          <a:xfrm>
            <a:off x="2418880" y="1028764"/>
            <a:ext cx="1585069" cy="646331"/>
          </a:xfrm>
          <a:prstGeom prst="rect">
            <a:avLst/>
          </a:prstGeom>
          <a:noFill/>
          <a:ln w="28575">
            <a:noFill/>
          </a:ln>
        </p:spPr>
        <p:txBody>
          <a:bodyPr wrap="square" rtlCol="0">
            <a:spAutoFit/>
          </a:bodyPr>
          <a:lstStyle/>
          <a:p>
            <a:r>
              <a:rPr lang="en-US" altLang="ko-KR" sz="1800" b="1" dirty="0" smtClean="0">
                <a:solidFill>
                  <a:schemeClr val="tx1">
                    <a:lumMod val="85000"/>
                    <a:lumOff val="15000"/>
                  </a:schemeClr>
                </a:solidFill>
                <a:latin typeface="+mj-lt"/>
                <a:ea typeface="210 하얀분필 R" pitchFamily="18" charset="-127"/>
              </a:rPr>
              <a:t>HTTP  Request</a:t>
            </a:r>
            <a:endParaRPr lang="ko-KR" altLang="en-US" sz="1800" b="1" dirty="0">
              <a:solidFill>
                <a:schemeClr val="tx1">
                  <a:lumMod val="85000"/>
                  <a:lumOff val="15000"/>
                </a:schemeClr>
              </a:solidFill>
              <a:latin typeface="+mj-lt"/>
              <a:ea typeface="210 하얀분필 R" pitchFamily="18" charset="-127"/>
            </a:endParaRPr>
          </a:p>
        </p:txBody>
      </p:sp>
      <p:sp>
        <p:nvSpPr>
          <p:cNvPr id="21" name="TextBox 20"/>
          <p:cNvSpPr txBox="1"/>
          <p:nvPr/>
        </p:nvSpPr>
        <p:spPr>
          <a:xfrm>
            <a:off x="4485492" y="4227426"/>
            <a:ext cx="1780664" cy="646331"/>
          </a:xfrm>
          <a:prstGeom prst="rect">
            <a:avLst/>
          </a:prstGeom>
          <a:noFill/>
          <a:ln w="28575">
            <a:noFill/>
          </a:ln>
        </p:spPr>
        <p:txBody>
          <a:bodyPr wrap="square" rtlCol="0">
            <a:spAutoFit/>
          </a:bodyPr>
          <a:lstStyle/>
          <a:p>
            <a:r>
              <a:rPr lang="en-US" altLang="ko-KR" sz="1800" b="1" dirty="0" smtClean="0">
                <a:solidFill>
                  <a:schemeClr val="tx1">
                    <a:lumMod val="85000"/>
                    <a:lumOff val="15000"/>
                  </a:schemeClr>
                </a:solidFill>
                <a:latin typeface="+mj-lt"/>
                <a:ea typeface="210 하얀분필 R" pitchFamily="18" charset="-127"/>
              </a:rPr>
              <a:t>HTTP  Response</a:t>
            </a:r>
            <a:endParaRPr lang="ko-KR" altLang="en-US" sz="1800" b="1" dirty="0">
              <a:solidFill>
                <a:schemeClr val="tx1">
                  <a:lumMod val="85000"/>
                  <a:lumOff val="15000"/>
                </a:schemeClr>
              </a:solidFill>
              <a:latin typeface="+mj-lt"/>
              <a:ea typeface="210 하얀분필 R" pitchFamily="18" charset="-127"/>
            </a:endParaRPr>
          </a:p>
        </p:txBody>
      </p:sp>
      <p:sp>
        <p:nvSpPr>
          <p:cNvPr id="22" name="TextBox 21"/>
          <p:cNvSpPr txBox="1"/>
          <p:nvPr/>
        </p:nvSpPr>
        <p:spPr>
          <a:xfrm rot="20635793">
            <a:off x="789456" y="2735587"/>
            <a:ext cx="882313" cy="369332"/>
          </a:xfrm>
          <a:prstGeom prst="rect">
            <a:avLst/>
          </a:prstGeom>
          <a:noFill/>
          <a:ln w="28575">
            <a:noFill/>
          </a:ln>
        </p:spPr>
        <p:txBody>
          <a:bodyPr wrap="square" rtlCol="0">
            <a:spAutoFit/>
          </a:bodyPr>
          <a:lstStyle/>
          <a:p>
            <a:r>
              <a:rPr lang="en-US" altLang="ko-KR" sz="1800" b="1" dirty="0" smtClean="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Server</a:t>
            </a:r>
            <a:endParaRPr lang="ko-KR" altLang="en-US" sz="18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sp>
        <p:nvSpPr>
          <p:cNvPr id="23" name="TextBox 22"/>
          <p:cNvSpPr txBox="1"/>
          <p:nvPr/>
        </p:nvSpPr>
        <p:spPr>
          <a:xfrm rot="21017125">
            <a:off x="5893079" y="1915780"/>
            <a:ext cx="868340" cy="369332"/>
          </a:xfrm>
          <a:prstGeom prst="rect">
            <a:avLst/>
          </a:prstGeom>
          <a:noFill/>
          <a:ln w="28575">
            <a:noFill/>
          </a:ln>
        </p:spPr>
        <p:txBody>
          <a:bodyPr wrap="square" rtlCol="0">
            <a:spAutoFit/>
          </a:bodyPr>
          <a:lstStyle/>
          <a:p>
            <a:r>
              <a:rPr lang="en-US" altLang="ko-KR" sz="18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Client</a:t>
            </a:r>
            <a:endParaRPr lang="ko-KR" altLang="en-US" sz="18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spTree>
    <p:extLst>
      <p:ext uri="{BB962C8B-B14F-4D97-AF65-F5344CB8AC3E}">
        <p14:creationId xmlns:p14="http://schemas.microsoft.com/office/powerpoint/2010/main" xmlns="" val="12020293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stretch>
            <a:fillRect/>
          </a:stretch>
        </p:blipFill>
        <p:spPr>
          <a:xfrm>
            <a:off x="243071" y="1495426"/>
            <a:ext cx="7929329" cy="2939916"/>
          </a:xfrm>
          <a:prstGeom prst="rect">
            <a:avLst/>
          </a:prstGeom>
        </p:spPr>
      </p:pic>
      <p:sp>
        <p:nvSpPr>
          <p:cNvPr id="13" name="제목 12"/>
          <p:cNvSpPr>
            <a:spLocks noGrp="1"/>
          </p:cNvSpPr>
          <p:nvPr>
            <p:ph type="ctrTitle"/>
          </p:nvPr>
        </p:nvSpPr>
        <p:spPr/>
        <p:txBody>
          <a:bodyPr/>
          <a:lstStyle/>
          <a:p>
            <a:pPr marL="0" indent="0">
              <a:buNone/>
            </a:pPr>
            <a:r>
              <a:rPr lang="en-US" altLang="ko-KR" dirty="0" smtClean="0">
                <a:latin typeface="+mj-lt"/>
              </a:rPr>
              <a:t>3.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4" name="부제목 13"/>
          <p:cNvSpPr>
            <a:spLocks noGrp="1"/>
          </p:cNvSpPr>
          <p:nvPr>
            <p:ph type="subTitle" idx="10"/>
          </p:nvPr>
        </p:nvSpPr>
        <p:spPr>
          <a:xfrm>
            <a:off x="179512" y="915566"/>
            <a:ext cx="8784976" cy="432048"/>
          </a:xfrm>
        </p:spPr>
        <p:txBody>
          <a:bodyPr/>
          <a:lstStyle/>
          <a:p>
            <a:pPr marL="0" indent="0">
              <a:buNone/>
            </a:pPr>
            <a:r>
              <a:rPr lang="en-US" altLang="ko-KR" dirty="0">
                <a:latin typeface="+mj-lt"/>
              </a:rPr>
              <a:t>5) </a:t>
            </a:r>
            <a:r>
              <a:rPr lang="en-US" altLang="ko-KR" dirty="0" smtClean="0">
                <a:solidFill>
                  <a:prstClr val="black"/>
                </a:solidFill>
                <a:latin typeface="맑은 고딕"/>
              </a:rPr>
              <a:t>Source Description of FTP Client operation process </a:t>
            </a:r>
            <a:r>
              <a:rPr lang="en-US" altLang="ko-KR" dirty="0" smtClean="0">
                <a:latin typeface="+mj-lt"/>
              </a:rPr>
              <a:t>- 2</a:t>
            </a:r>
            <a:endParaRPr lang="ko-KR" altLang="en-US" dirty="0">
              <a:latin typeface="+mj-lt"/>
            </a:endParaRPr>
          </a:p>
        </p:txBody>
      </p:sp>
      <p:sp>
        <p:nvSpPr>
          <p:cNvPr id="19" name="텍스트 개체 틀 18"/>
          <p:cNvSpPr>
            <a:spLocks noGrp="1"/>
          </p:cNvSpPr>
          <p:nvPr>
            <p:ph type="body" idx="11"/>
          </p:nvPr>
        </p:nvSpPr>
        <p:spPr>
          <a:xfrm>
            <a:off x="7524328" y="3397227"/>
            <a:ext cx="1315194" cy="332792"/>
          </a:xfrm>
        </p:spPr>
        <p:txBody>
          <a:bodyPr>
            <a:noAutofit/>
          </a:bodyPr>
          <a:lstStyle/>
          <a:p>
            <a:r>
              <a:rPr lang="en-US" altLang="ko-KR" sz="1400" dirty="0" smtClean="0">
                <a:latin typeface="+mj-lt"/>
              </a:rPr>
              <a:t>Transmit Data</a:t>
            </a:r>
            <a:endParaRPr lang="ko-KR" altLang="en-US" sz="1400" dirty="0">
              <a:latin typeface="+mj-lt"/>
            </a:endParaRPr>
          </a:p>
        </p:txBody>
      </p:sp>
      <p:sp>
        <p:nvSpPr>
          <p:cNvPr id="17" name="직사각형 16"/>
          <p:cNvSpPr/>
          <p:nvPr/>
        </p:nvSpPr>
        <p:spPr>
          <a:xfrm>
            <a:off x="251520" y="2773676"/>
            <a:ext cx="6840760" cy="2025502"/>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25" name="직선 연결선 24"/>
          <p:cNvCxnSpPr>
            <a:stCxn id="17" idx="3"/>
            <a:endCxn id="19" idx="1"/>
          </p:cNvCxnSpPr>
          <p:nvPr/>
        </p:nvCxnSpPr>
        <p:spPr>
          <a:xfrm flipV="1">
            <a:off x="7092280" y="3563623"/>
            <a:ext cx="432048" cy="22280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4"/>
          <p:cNvSpPr>
            <a:spLocks noGrp="1"/>
          </p:cNvSpPr>
          <p:nvPr>
            <p:ph type="body" idx="13"/>
          </p:nvPr>
        </p:nvSpPr>
        <p:spPr>
          <a:xfrm>
            <a:off x="7115150" y="1059582"/>
            <a:ext cx="1777330" cy="288032"/>
          </a:xfrm>
          <a:ln>
            <a:solidFill>
              <a:srgbClr val="FF0000"/>
            </a:solidFill>
          </a:ln>
        </p:spPr>
        <p:txBody>
          <a:bodyPr>
            <a:normAutofit fontScale="70000" lnSpcReduction="20000"/>
          </a:bodyPr>
          <a:lstStyle/>
          <a:p>
            <a:r>
              <a:rPr lang="en-US" altLang="ko-KR" dirty="0" smtClean="0">
                <a:latin typeface="+mj-lt"/>
              </a:rPr>
              <a:t>Ready FTP DATA Socket</a:t>
            </a:r>
            <a:endParaRPr lang="ko-KR" altLang="en-US" dirty="0">
              <a:latin typeface="+mj-lt"/>
            </a:endParaRPr>
          </a:p>
        </p:txBody>
      </p:sp>
      <p:sp>
        <p:nvSpPr>
          <p:cNvPr id="30" name="직사각형 29"/>
          <p:cNvSpPr/>
          <p:nvPr/>
        </p:nvSpPr>
        <p:spPr>
          <a:xfrm>
            <a:off x="256073" y="1453910"/>
            <a:ext cx="7844319" cy="12060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31" name="직선 연결선 30"/>
          <p:cNvCxnSpPr>
            <a:stCxn id="30" idx="0"/>
            <a:endCxn id="29" idx="1"/>
          </p:cNvCxnSpPr>
          <p:nvPr/>
        </p:nvCxnSpPr>
        <p:spPr>
          <a:xfrm flipV="1">
            <a:off x="4178233" y="1203598"/>
            <a:ext cx="2936917" cy="2503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1763689" y="2424343"/>
            <a:ext cx="1296144" cy="1422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46" name="텍스트 개체 틀 18"/>
          <p:cNvSpPr>
            <a:spLocks noGrp="1"/>
          </p:cNvSpPr>
          <p:nvPr>
            <p:ph type="body" idx="11"/>
          </p:nvPr>
        </p:nvSpPr>
        <p:spPr>
          <a:xfrm>
            <a:off x="2915816" y="4377417"/>
            <a:ext cx="299516" cy="383148"/>
          </a:xfrm>
          <a:ln>
            <a:noFill/>
          </a:ln>
        </p:spPr>
        <p:txBody>
          <a:bodyPr>
            <a:noAutofit/>
          </a:bodyPr>
          <a:lstStyle/>
          <a:p>
            <a:r>
              <a:rPr lang="en-US" altLang="ko-KR" sz="1000" dirty="0" smtClean="0">
                <a:latin typeface="+mj-lt"/>
              </a:rPr>
              <a:t>.</a:t>
            </a:r>
          </a:p>
          <a:p>
            <a:r>
              <a:rPr lang="en-US" altLang="ko-KR" sz="1000" dirty="0" smtClean="0">
                <a:latin typeface="+mj-lt"/>
              </a:rPr>
              <a:t>.</a:t>
            </a:r>
          </a:p>
          <a:p>
            <a:r>
              <a:rPr lang="en-US" altLang="ko-KR" sz="1000" dirty="0">
                <a:latin typeface="+mj-lt"/>
              </a:rPr>
              <a:t>.</a:t>
            </a:r>
            <a:endParaRPr lang="en-US" altLang="ko-KR" sz="1000" dirty="0" smtClean="0">
              <a:latin typeface="+mj-lt"/>
            </a:endParaRPr>
          </a:p>
        </p:txBody>
      </p:sp>
    </p:spTree>
    <p:extLst>
      <p:ext uri="{BB962C8B-B14F-4D97-AF65-F5344CB8AC3E}">
        <p14:creationId xmlns:p14="http://schemas.microsoft.com/office/powerpoint/2010/main" xmlns="" val="642346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srcRect b="51230"/>
          <a:stretch/>
        </p:blipFill>
        <p:spPr>
          <a:xfrm>
            <a:off x="1115616" y="2058793"/>
            <a:ext cx="6597933" cy="2601189"/>
          </a:xfrm>
          <a:prstGeom prst="rect">
            <a:avLst/>
          </a:prstGeom>
        </p:spPr>
      </p:pic>
      <p:sp>
        <p:nvSpPr>
          <p:cNvPr id="17" name="직사각형 16"/>
          <p:cNvSpPr/>
          <p:nvPr/>
        </p:nvSpPr>
        <p:spPr>
          <a:xfrm>
            <a:off x="4111685" y="2427734"/>
            <a:ext cx="416575" cy="4320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1" name="직사각형 20"/>
          <p:cNvSpPr/>
          <p:nvPr/>
        </p:nvSpPr>
        <p:spPr>
          <a:xfrm>
            <a:off x="3203848" y="3795886"/>
            <a:ext cx="3312368" cy="300006"/>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200" dirty="0" smtClean="0">
                <a:solidFill>
                  <a:schemeClr val="tx1"/>
                </a:solidFill>
                <a:latin typeface="+mj-lt"/>
                <a:ea typeface="210 하얀분필 R" panose="02020603020101020101" pitchFamily="18" charset="-127"/>
              </a:rPr>
              <a:t>Clicks ‘Server Execution’ after clicking ‘server’!</a:t>
            </a:r>
            <a:endParaRPr lang="ko-KR" altLang="en-US" sz="1200" dirty="0">
              <a:solidFill>
                <a:schemeClr val="tx1"/>
              </a:solidFill>
              <a:latin typeface="+mj-lt"/>
              <a:ea typeface="210 하얀분필 R" panose="02020603020101020101" pitchFamily="18" charset="-127"/>
            </a:endParaRPr>
          </a:p>
        </p:txBody>
      </p:sp>
      <p:cxnSp>
        <p:nvCxnSpPr>
          <p:cNvPr id="25" name="직선 연결선 24"/>
          <p:cNvCxnSpPr>
            <a:stCxn id="17" idx="2"/>
            <a:endCxn id="21" idx="0"/>
          </p:cNvCxnSpPr>
          <p:nvPr/>
        </p:nvCxnSpPr>
        <p:spPr>
          <a:xfrm>
            <a:off x="4319973" y="2859782"/>
            <a:ext cx="540059" cy="9361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a:latin typeface="+mj-lt"/>
              </a:rPr>
              <a:t>3</a:t>
            </a:r>
            <a:r>
              <a:rPr lang="en-US" altLang="ko-KR" dirty="0" smtClean="0">
                <a:latin typeface="+mj-lt"/>
              </a:rPr>
              <a:t>.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AL FTP</a:t>
            </a:r>
            <a:endParaRPr lang="ko-KR" altLang="en-US" dirty="0">
              <a:latin typeface="+mj-lt"/>
            </a:endParaRPr>
          </a:p>
        </p:txBody>
      </p:sp>
      <p:sp>
        <p:nvSpPr>
          <p:cNvPr id="14" name="부제목 13"/>
          <p:cNvSpPr>
            <a:spLocks noGrp="1"/>
          </p:cNvSpPr>
          <p:nvPr>
            <p:ph type="subTitle" idx="10"/>
          </p:nvPr>
        </p:nvSpPr>
        <p:spPr/>
        <p:txBody>
          <a:bodyPr/>
          <a:lstStyle/>
          <a:p>
            <a:pPr marL="0" indent="0">
              <a:buNone/>
            </a:pPr>
            <a:r>
              <a:rPr lang="en-US" altLang="ko-KR" dirty="0">
                <a:latin typeface="+mj-lt"/>
              </a:rPr>
              <a:t>6</a:t>
            </a:r>
            <a:r>
              <a:rPr lang="en-US" altLang="ko-KR" dirty="0" smtClean="0">
                <a:latin typeface="+mj-lt"/>
              </a:rPr>
              <a:t>)    FTP server setting process</a:t>
            </a:r>
            <a:r>
              <a:rPr lang="ko-KR" altLang="en-US" dirty="0" smtClean="0">
                <a:latin typeface="+mj-lt"/>
              </a:rPr>
              <a:t> </a:t>
            </a:r>
            <a:r>
              <a:rPr lang="en-US" altLang="ko-KR" dirty="0" smtClean="0">
                <a:latin typeface="+mj-lt"/>
              </a:rPr>
              <a:t>- 1 (FTP Server)</a:t>
            </a:r>
            <a:endParaRPr lang="en-US" altLang="ko-KR" dirty="0">
              <a:latin typeface="+mj-lt"/>
            </a:endParaRPr>
          </a:p>
          <a:p>
            <a:endParaRPr lang="ko-KR" altLang="en-US" dirty="0">
              <a:latin typeface="+mj-lt"/>
            </a:endParaRPr>
          </a:p>
        </p:txBody>
      </p:sp>
      <p:sp>
        <p:nvSpPr>
          <p:cNvPr id="3" name="TextBox 2"/>
          <p:cNvSpPr txBox="1"/>
          <p:nvPr/>
        </p:nvSpPr>
        <p:spPr>
          <a:xfrm>
            <a:off x="611560" y="1563638"/>
            <a:ext cx="4104456" cy="276999"/>
          </a:xfrm>
          <a:prstGeom prst="rect">
            <a:avLst/>
          </a:prstGeom>
          <a:noFill/>
        </p:spPr>
        <p:txBody>
          <a:bodyPr wrap="square" rtlCol="0">
            <a:spAutoFit/>
          </a:bodyPr>
          <a:lstStyle/>
          <a:p>
            <a:r>
              <a:rPr lang="ko-KR" altLang="ko-KR" sz="1200" dirty="0">
                <a:latin typeface="+mj-lt"/>
                <a:ea typeface="210 하얀분필 R" panose="02020603020101020101" pitchFamily="18" charset="-127"/>
                <a:hlinkClick r:id="rId3"/>
              </a:rPr>
              <a:t>http://</a:t>
            </a:r>
            <a:r>
              <a:rPr lang="ko-KR" altLang="ko-KR" sz="1200" dirty="0" smtClean="0">
                <a:latin typeface="+mj-lt"/>
                <a:ea typeface="210 하얀분필 R" panose="02020603020101020101" pitchFamily="18" charset="-127"/>
                <a:hlinkClick r:id="rId3"/>
              </a:rPr>
              <a:t>sdn.altools.co.kr/setup/ALFTP533.exe</a:t>
            </a:r>
            <a:endParaRPr lang="ko-KR" altLang="ko-KR" sz="1200" dirty="0">
              <a:latin typeface="+mj-lt"/>
              <a:ea typeface="210 하얀분필 R" panose="02020603020101020101" pitchFamily="18" charset="-127"/>
            </a:endParaRPr>
          </a:p>
        </p:txBody>
      </p:sp>
      <p:sp>
        <p:nvSpPr>
          <p:cNvPr id="9" name="TextBox 8"/>
          <p:cNvSpPr txBox="1"/>
          <p:nvPr/>
        </p:nvSpPr>
        <p:spPr>
          <a:xfrm>
            <a:off x="4932040" y="1563638"/>
            <a:ext cx="2016224" cy="267095"/>
          </a:xfrm>
          <a:prstGeom prst="rect">
            <a:avLst/>
          </a:prstGeom>
          <a:noFill/>
        </p:spPr>
        <p:txBody>
          <a:bodyPr wrap="square" lIns="81632" tIns="40816" rIns="81632" bIns="40816" rtlCol="0">
            <a:spAutoFit/>
          </a:bodyPr>
          <a:lstStyle/>
          <a:p>
            <a:r>
              <a:rPr lang="en-US" altLang="ko-KR" sz="1200" dirty="0" smtClean="0">
                <a:solidFill>
                  <a:schemeClr val="tx2">
                    <a:lumMod val="75000"/>
                  </a:schemeClr>
                </a:solidFill>
                <a:latin typeface="+mj-lt"/>
                <a:ea typeface="210 하얀분필 R" pitchFamily="18" charset="-127"/>
              </a:rPr>
              <a:t>Download Link for AL FTP</a:t>
            </a:r>
            <a:endParaRPr lang="ko-KR" altLang="en-US" sz="1200" dirty="0">
              <a:solidFill>
                <a:schemeClr val="tx2">
                  <a:lumMod val="75000"/>
                </a:schemeClr>
              </a:solidFill>
              <a:latin typeface="+mj-lt"/>
              <a:ea typeface="210 하얀분필 R" pitchFamily="18" charset="-127"/>
            </a:endParaRPr>
          </a:p>
        </p:txBody>
      </p:sp>
      <p:sp>
        <p:nvSpPr>
          <p:cNvPr id="10" name="오른쪽 화살표 9"/>
          <p:cNvSpPr/>
          <p:nvPr/>
        </p:nvSpPr>
        <p:spPr>
          <a:xfrm flipH="1">
            <a:off x="4716016" y="1608262"/>
            <a:ext cx="204323"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Tree>
    <p:extLst>
      <p:ext uri="{BB962C8B-B14F-4D97-AF65-F5344CB8AC3E}">
        <p14:creationId xmlns:p14="http://schemas.microsoft.com/office/powerpoint/2010/main" xmlns="" val="3932113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srcRect b="51230"/>
          <a:stretch/>
        </p:blipFill>
        <p:spPr>
          <a:xfrm>
            <a:off x="1259632" y="1698753"/>
            <a:ext cx="6597933" cy="2601189"/>
          </a:xfrm>
          <a:prstGeom prst="rect">
            <a:avLst/>
          </a:prstGeom>
        </p:spPr>
      </p:pic>
      <p:sp>
        <p:nvSpPr>
          <p:cNvPr id="14" name="부제목 13"/>
          <p:cNvSpPr>
            <a:spLocks noGrp="1"/>
          </p:cNvSpPr>
          <p:nvPr>
            <p:ph type="subTitle" idx="10"/>
          </p:nvPr>
        </p:nvSpPr>
        <p:spPr/>
        <p:txBody>
          <a:bodyPr/>
          <a:lstStyle/>
          <a:p>
            <a:pPr marL="0" indent="0">
              <a:buNone/>
            </a:pPr>
            <a:r>
              <a:rPr lang="en-US" altLang="ko-KR" dirty="0">
                <a:latin typeface="+mj-lt"/>
              </a:rPr>
              <a:t>7</a:t>
            </a:r>
            <a:r>
              <a:rPr lang="en-US" altLang="ko-KR" dirty="0" smtClean="0">
                <a:latin typeface="+mj-lt"/>
              </a:rPr>
              <a:t>)    FTP server </a:t>
            </a:r>
            <a:r>
              <a:rPr lang="en-US" altLang="ko-KR" dirty="0" smtClean="0">
                <a:solidFill>
                  <a:prstClr val="black"/>
                </a:solidFill>
                <a:latin typeface="맑은 고딕"/>
              </a:rPr>
              <a:t>setting process </a:t>
            </a:r>
            <a:r>
              <a:rPr lang="en-US" altLang="ko-KR" dirty="0" smtClean="0">
                <a:latin typeface="+mj-lt"/>
              </a:rPr>
              <a:t>- 2 (FTP Server)</a:t>
            </a:r>
            <a:endParaRPr lang="en-US" altLang="ko-KR" dirty="0">
              <a:latin typeface="+mj-lt"/>
            </a:endParaRPr>
          </a:p>
          <a:p>
            <a:endParaRPr lang="ko-KR" altLang="en-US" dirty="0">
              <a:latin typeface="+mj-lt"/>
            </a:endParaRPr>
          </a:p>
        </p:txBody>
      </p:sp>
      <p:pic>
        <p:nvPicPr>
          <p:cNvPr id="3" name="그림 2"/>
          <p:cNvPicPr>
            <a:picLocks noChangeAspect="1"/>
          </p:cNvPicPr>
          <p:nvPr/>
        </p:nvPicPr>
        <p:blipFill>
          <a:blip r:embed="rId3" cstate="print"/>
          <a:stretch>
            <a:fillRect/>
          </a:stretch>
        </p:blipFill>
        <p:spPr>
          <a:xfrm>
            <a:off x="2123728" y="1545729"/>
            <a:ext cx="3960440" cy="3122990"/>
          </a:xfrm>
          <a:prstGeom prst="rect">
            <a:avLst/>
          </a:prstGeom>
        </p:spPr>
      </p:pic>
      <p:sp>
        <p:nvSpPr>
          <p:cNvPr id="17" name="직사각형 16"/>
          <p:cNvSpPr/>
          <p:nvPr/>
        </p:nvSpPr>
        <p:spPr>
          <a:xfrm>
            <a:off x="3571624" y="1900178"/>
            <a:ext cx="1360416" cy="2204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1" name="직사각형 20"/>
          <p:cNvSpPr/>
          <p:nvPr/>
        </p:nvSpPr>
        <p:spPr>
          <a:xfrm>
            <a:off x="6263680" y="1263632"/>
            <a:ext cx="2880320" cy="300006"/>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400" dirty="0" smtClean="0">
                <a:solidFill>
                  <a:schemeClr val="tx1"/>
                </a:solidFill>
                <a:latin typeface="+mj-lt"/>
                <a:ea typeface="210 하얀분필 R" panose="02020603020101020101" pitchFamily="18" charset="-127"/>
              </a:rPr>
              <a:t>Server IP setting</a:t>
            </a:r>
            <a:r>
              <a:rPr lang="ko-KR" altLang="en-US" sz="1400" dirty="0" smtClean="0">
                <a:solidFill>
                  <a:schemeClr val="tx1"/>
                </a:solidFill>
                <a:latin typeface="+mj-lt"/>
                <a:ea typeface="210 하얀분필 R" panose="02020603020101020101" pitchFamily="18" charset="-127"/>
              </a:rPr>
              <a:t> </a:t>
            </a:r>
            <a:r>
              <a:rPr lang="en-US" altLang="ko-KR" sz="1400" dirty="0" smtClean="0">
                <a:solidFill>
                  <a:schemeClr val="tx1"/>
                </a:solidFill>
                <a:latin typeface="+mj-lt"/>
                <a:ea typeface="210 하얀분필 R" panose="02020603020101020101" pitchFamily="18" charset="-127"/>
              </a:rPr>
              <a:t>(My IP Address)</a:t>
            </a:r>
            <a:endParaRPr lang="ko-KR" altLang="en-US" sz="1400" dirty="0">
              <a:solidFill>
                <a:schemeClr val="tx1"/>
              </a:solidFill>
              <a:latin typeface="+mj-lt"/>
              <a:ea typeface="210 하얀분필 R" panose="02020603020101020101" pitchFamily="18" charset="-127"/>
            </a:endParaRPr>
          </a:p>
        </p:txBody>
      </p:sp>
      <p:cxnSp>
        <p:nvCxnSpPr>
          <p:cNvPr id="25" name="직선 연결선 24"/>
          <p:cNvCxnSpPr>
            <a:stCxn id="17" idx="3"/>
            <a:endCxn id="21" idx="1"/>
          </p:cNvCxnSpPr>
          <p:nvPr/>
        </p:nvCxnSpPr>
        <p:spPr>
          <a:xfrm flipV="1">
            <a:off x="4932040" y="1413635"/>
            <a:ext cx="1331640" cy="5967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2318913" y="3021200"/>
            <a:ext cx="1720456" cy="90697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4" name="직사각형 23"/>
          <p:cNvSpPr/>
          <p:nvPr/>
        </p:nvSpPr>
        <p:spPr>
          <a:xfrm>
            <a:off x="6263680" y="3264152"/>
            <a:ext cx="2268760" cy="531734"/>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400" dirty="0" smtClean="0">
                <a:solidFill>
                  <a:schemeClr val="tx1"/>
                </a:solidFill>
                <a:latin typeface="+mj-lt"/>
                <a:ea typeface="210 하얀분필 R" panose="02020603020101020101" pitchFamily="18" charset="-127"/>
              </a:rPr>
              <a:t>Server account setting</a:t>
            </a:r>
            <a:br>
              <a:rPr lang="en-US" altLang="ko-KR" sz="1400" dirty="0" smtClean="0">
                <a:solidFill>
                  <a:schemeClr val="tx1"/>
                </a:solidFill>
                <a:latin typeface="+mj-lt"/>
                <a:ea typeface="210 하얀분필 R" panose="02020603020101020101" pitchFamily="18" charset="-127"/>
              </a:rPr>
            </a:br>
            <a:r>
              <a:rPr lang="en-US" altLang="ko-KR" sz="1400" dirty="0" smtClean="0">
                <a:solidFill>
                  <a:schemeClr val="tx1"/>
                </a:solidFill>
                <a:latin typeface="+mj-lt"/>
                <a:ea typeface="210 하얀분필 R" panose="02020603020101020101" pitchFamily="18" charset="-127"/>
              </a:rPr>
              <a:t>(ID, PASS, PORT)</a:t>
            </a:r>
            <a:endParaRPr lang="ko-KR" altLang="en-US" sz="1400" dirty="0">
              <a:solidFill>
                <a:schemeClr val="tx1"/>
              </a:solidFill>
              <a:latin typeface="+mj-lt"/>
              <a:ea typeface="210 하얀분필 R" panose="02020603020101020101" pitchFamily="18" charset="-127"/>
            </a:endParaRPr>
          </a:p>
        </p:txBody>
      </p:sp>
      <p:cxnSp>
        <p:nvCxnSpPr>
          <p:cNvPr id="26" name="직선 연결선 25"/>
          <p:cNvCxnSpPr>
            <a:stCxn id="23" idx="3"/>
            <a:endCxn id="24" idx="1"/>
          </p:cNvCxnSpPr>
          <p:nvPr/>
        </p:nvCxnSpPr>
        <p:spPr>
          <a:xfrm>
            <a:off x="4039369" y="3474685"/>
            <a:ext cx="2224311" cy="5533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제목 12"/>
          <p:cNvSpPr>
            <a:spLocks noGrp="1"/>
          </p:cNvSpPr>
          <p:nvPr>
            <p:ph type="ctrTitle"/>
          </p:nvPr>
        </p:nvSpPr>
        <p:spPr>
          <a:xfrm>
            <a:off x="0" y="317103"/>
            <a:ext cx="9144000" cy="670471"/>
          </a:xfrm>
        </p:spPr>
        <p:txBody>
          <a:bodyPr/>
          <a:lstStyle/>
          <a:p>
            <a:pPr marL="0" indent="0">
              <a:buNone/>
            </a:pPr>
            <a:r>
              <a:rPr lang="en-US" altLang="ko-KR" dirty="0">
                <a:latin typeface="+mj-lt"/>
              </a:rPr>
              <a:t>3</a:t>
            </a:r>
            <a:r>
              <a:rPr lang="en-US" altLang="ko-KR" dirty="0" smtClean="0">
                <a:latin typeface="+mj-lt"/>
              </a:rPr>
              <a:t>.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AL FTP</a:t>
            </a:r>
            <a:endParaRPr lang="ko-KR" altLang="en-US" dirty="0">
              <a:latin typeface="+mj-lt"/>
            </a:endParaRPr>
          </a:p>
        </p:txBody>
      </p:sp>
    </p:spTree>
    <p:extLst>
      <p:ext uri="{BB962C8B-B14F-4D97-AF65-F5344CB8AC3E}">
        <p14:creationId xmlns:p14="http://schemas.microsoft.com/office/powerpoint/2010/main" xmlns="" val="10198394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srcRect b="51230"/>
          <a:stretch/>
        </p:blipFill>
        <p:spPr>
          <a:xfrm>
            <a:off x="1259632" y="1698753"/>
            <a:ext cx="6597933" cy="2601189"/>
          </a:xfrm>
          <a:prstGeom prst="rect">
            <a:avLst/>
          </a:prstGeom>
        </p:spPr>
      </p:pic>
      <p:sp>
        <p:nvSpPr>
          <p:cNvPr id="14" name="부제목 13"/>
          <p:cNvSpPr>
            <a:spLocks noGrp="1"/>
          </p:cNvSpPr>
          <p:nvPr>
            <p:ph type="subTitle" idx="10"/>
          </p:nvPr>
        </p:nvSpPr>
        <p:spPr/>
        <p:txBody>
          <a:bodyPr/>
          <a:lstStyle/>
          <a:p>
            <a:pPr marL="0" indent="0">
              <a:buNone/>
            </a:pPr>
            <a:r>
              <a:rPr lang="en-US" altLang="ko-KR" dirty="0">
                <a:latin typeface="+mj-lt"/>
              </a:rPr>
              <a:t>8</a:t>
            </a:r>
            <a:r>
              <a:rPr lang="en-US" altLang="ko-KR" dirty="0" smtClean="0">
                <a:latin typeface="+mj-lt"/>
              </a:rPr>
              <a:t>)    FTP server </a:t>
            </a:r>
            <a:r>
              <a:rPr lang="en-US" altLang="ko-KR" dirty="0" smtClean="0">
                <a:solidFill>
                  <a:prstClr val="black"/>
                </a:solidFill>
                <a:latin typeface="맑은 고딕"/>
              </a:rPr>
              <a:t>setting process</a:t>
            </a:r>
            <a:r>
              <a:rPr lang="ko-KR" altLang="en-US" dirty="0" smtClean="0">
                <a:latin typeface="+mj-lt"/>
              </a:rPr>
              <a:t> </a:t>
            </a:r>
            <a:r>
              <a:rPr lang="en-US" altLang="ko-KR" dirty="0" smtClean="0">
                <a:latin typeface="+mj-lt"/>
              </a:rPr>
              <a:t>- 3 (FTP Server)</a:t>
            </a:r>
            <a:endParaRPr lang="en-US" altLang="ko-KR" dirty="0">
              <a:latin typeface="+mj-lt"/>
            </a:endParaRPr>
          </a:p>
          <a:p>
            <a:endParaRPr lang="ko-KR" altLang="en-US" dirty="0">
              <a:latin typeface="+mj-lt"/>
            </a:endParaRPr>
          </a:p>
        </p:txBody>
      </p:sp>
      <p:pic>
        <p:nvPicPr>
          <p:cNvPr id="4" name="그림 3"/>
          <p:cNvPicPr>
            <a:picLocks noChangeAspect="1"/>
          </p:cNvPicPr>
          <p:nvPr/>
        </p:nvPicPr>
        <p:blipFill>
          <a:blip r:embed="rId3" cstate="print"/>
          <a:stretch>
            <a:fillRect/>
          </a:stretch>
        </p:blipFill>
        <p:spPr>
          <a:xfrm>
            <a:off x="1999169" y="2068000"/>
            <a:ext cx="4505325" cy="1685925"/>
          </a:xfrm>
          <a:prstGeom prst="rect">
            <a:avLst/>
          </a:prstGeom>
        </p:spPr>
      </p:pic>
      <p:sp>
        <p:nvSpPr>
          <p:cNvPr id="17" name="직사각형 16"/>
          <p:cNvSpPr/>
          <p:nvPr/>
        </p:nvSpPr>
        <p:spPr>
          <a:xfrm>
            <a:off x="1999169" y="2089286"/>
            <a:ext cx="1360416" cy="2204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1" name="직사각형 20"/>
          <p:cNvSpPr/>
          <p:nvPr/>
        </p:nvSpPr>
        <p:spPr>
          <a:xfrm>
            <a:off x="6263680" y="987574"/>
            <a:ext cx="2880320" cy="576064"/>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dirty="0" smtClean="0">
                <a:solidFill>
                  <a:schemeClr val="tx1"/>
                </a:solidFill>
                <a:latin typeface="+mj-lt"/>
                <a:ea typeface="210 하얀분필 R" panose="02020603020101020101" pitchFamily="18" charset="-127"/>
              </a:rPr>
              <a:t>The number of Clients which is connecting currently</a:t>
            </a:r>
            <a:endParaRPr lang="ko-KR" altLang="en-US" dirty="0">
              <a:solidFill>
                <a:schemeClr val="tx1"/>
              </a:solidFill>
              <a:latin typeface="+mj-lt"/>
              <a:ea typeface="210 하얀분필 R" panose="02020603020101020101" pitchFamily="18" charset="-127"/>
            </a:endParaRPr>
          </a:p>
        </p:txBody>
      </p:sp>
      <p:cxnSp>
        <p:nvCxnSpPr>
          <p:cNvPr id="25" name="직선 연결선 24"/>
          <p:cNvCxnSpPr>
            <a:stCxn id="17" idx="3"/>
            <a:endCxn id="21" idx="1"/>
          </p:cNvCxnSpPr>
          <p:nvPr/>
        </p:nvCxnSpPr>
        <p:spPr>
          <a:xfrm flipV="1">
            <a:off x="3359585" y="1275606"/>
            <a:ext cx="2904095" cy="9239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2051720" y="3363838"/>
            <a:ext cx="1656185" cy="390087"/>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4" name="직사각형 23"/>
          <p:cNvSpPr/>
          <p:nvPr/>
        </p:nvSpPr>
        <p:spPr>
          <a:xfrm>
            <a:off x="6263680" y="3264152"/>
            <a:ext cx="2880320" cy="531733"/>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dirty="0" smtClean="0">
                <a:solidFill>
                  <a:schemeClr val="tx1"/>
                </a:solidFill>
                <a:latin typeface="+mj-lt"/>
                <a:ea typeface="210 하얀분필 R" panose="02020603020101020101" pitchFamily="18" charset="-127"/>
              </a:rPr>
              <a:t>The set value of Server account </a:t>
            </a:r>
            <a:r>
              <a:rPr lang="ko-KR" altLang="en-US" dirty="0" smtClean="0">
                <a:solidFill>
                  <a:schemeClr val="tx1"/>
                </a:solidFill>
                <a:latin typeface="+mj-lt"/>
                <a:ea typeface="210 하얀분필 R" panose="02020603020101020101" pitchFamily="18" charset="-127"/>
              </a:rPr>
              <a:t> </a:t>
            </a:r>
            <a:r>
              <a:rPr lang="en-US" altLang="ko-KR" dirty="0" smtClean="0">
                <a:solidFill>
                  <a:schemeClr val="tx1"/>
                </a:solidFill>
                <a:latin typeface="+mj-lt"/>
                <a:ea typeface="210 하얀분필 R" panose="02020603020101020101" pitchFamily="18" charset="-127"/>
              </a:rPr>
              <a:t>(IP, Port)</a:t>
            </a:r>
            <a:endParaRPr lang="ko-KR" altLang="en-US" dirty="0">
              <a:solidFill>
                <a:schemeClr val="tx1"/>
              </a:solidFill>
              <a:latin typeface="+mj-lt"/>
              <a:ea typeface="210 하얀분필 R" panose="02020603020101020101" pitchFamily="18" charset="-127"/>
            </a:endParaRPr>
          </a:p>
        </p:txBody>
      </p:sp>
      <p:cxnSp>
        <p:nvCxnSpPr>
          <p:cNvPr id="26" name="직선 연결선 25"/>
          <p:cNvCxnSpPr>
            <a:stCxn id="23" idx="3"/>
            <a:endCxn id="24" idx="1"/>
          </p:cNvCxnSpPr>
          <p:nvPr/>
        </p:nvCxnSpPr>
        <p:spPr>
          <a:xfrm flipV="1">
            <a:off x="3707905" y="3530019"/>
            <a:ext cx="2555775" cy="2886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제목 12"/>
          <p:cNvSpPr>
            <a:spLocks noGrp="1"/>
          </p:cNvSpPr>
          <p:nvPr>
            <p:ph type="ctrTitle"/>
          </p:nvPr>
        </p:nvSpPr>
        <p:spPr>
          <a:xfrm>
            <a:off x="0" y="317103"/>
            <a:ext cx="9144000" cy="670471"/>
          </a:xfrm>
        </p:spPr>
        <p:txBody>
          <a:bodyPr/>
          <a:lstStyle/>
          <a:p>
            <a:pPr marL="0" indent="0">
              <a:buNone/>
            </a:pPr>
            <a:r>
              <a:rPr lang="en-US" altLang="ko-KR" dirty="0">
                <a:latin typeface="+mj-lt"/>
              </a:rPr>
              <a:t>3</a:t>
            </a:r>
            <a:r>
              <a:rPr lang="en-US" altLang="ko-KR" dirty="0" smtClean="0">
                <a:latin typeface="+mj-lt"/>
              </a:rPr>
              <a:t>.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AL FTP</a:t>
            </a:r>
            <a:endParaRPr lang="ko-KR" altLang="en-US" dirty="0">
              <a:latin typeface="+mj-lt"/>
            </a:endParaRPr>
          </a:p>
        </p:txBody>
      </p:sp>
    </p:spTree>
    <p:extLst>
      <p:ext uri="{BB962C8B-B14F-4D97-AF65-F5344CB8AC3E}">
        <p14:creationId xmlns:p14="http://schemas.microsoft.com/office/powerpoint/2010/main" xmlns="" val="14474892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p:cNvPicPr>
            <a:picLocks noChangeAspect="1"/>
          </p:cNvPicPr>
          <p:nvPr/>
        </p:nvPicPr>
        <p:blipFill rotWithShape="1">
          <a:blip r:embed="rId2" cstate="print"/>
          <a:srcRect b="50517"/>
          <a:stretch/>
        </p:blipFill>
        <p:spPr>
          <a:xfrm>
            <a:off x="448792" y="1851670"/>
            <a:ext cx="6067425" cy="2592288"/>
          </a:xfrm>
          <a:prstGeom prst="rect">
            <a:avLst/>
          </a:prstGeom>
        </p:spPr>
      </p:pic>
      <p:sp>
        <p:nvSpPr>
          <p:cNvPr id="17" name="직사각형 16"/>
          <p:cNvSpPr/>
          <p:nvPr/>
        </p:nvSpPr>
        <p:spPr>
          <a:xfrm>
            <a:off x="543372" y="3628363"/>
            <a:ext cx="2804491" cy="2335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1" name="직사각형 20"/>
          <p:cNvSpPr/>
          <p:nvPr/>
        </p:nvSpPr>
        <p:spPr>
          <a:xfrm>
            <a:off x="4215781" y="3595130"/>
            <a:ext cx="2564106" cy="41678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200" dirty="0" smtClean="0">
                <a:solidFill>
                  <a:schemeClr val="tx1"/>
                </a:solidFill>
                <a:latin typeface="+mj-lt"/>
                <a:ea typeface="210 하얀분필 R" panose="02020603020101020101" pitchFamily="18" charset="-127"/>
              </a:rPr>
              <a:t>When 1 is entered, picture shooting will be started</a:t>
            </a:r>
            <a:endParaRPr lang="ko-KR" altLang="en-US" sz="1200" dirty="0">
              <a:solidFill>
                <a:schemeClr val="tx1"/>
              </a:solidFill>
              <a:latin typeface="+mj-lt"/>
              <a:ea typeface="210 하얀분필 R" panose="02020603020101020101" pitchFamily="18" charset="-127"/>
            </a:endParaRPr>
          </a:p>
        </p:txBody>
      </p:sp>
      <p:cxnSp>
        <p:nvCxnSpPr>
          <p:cNvPr id="25" name="직선 연결선 24"/>
          <p:cNvCxnSpPr>
            <a:stCxn id="17" idx="3"/>
            <a:endCxn id="21" idx="1"/>
          </p:cNvCxnSpPr>
          <p:nvPr/>
        </p:nvCxnSpPr>
        <p:spPr>
          <a:xfrm>
            <a:off x="3347863" y="3745135"/>
            <a:ext cx="867918" cy="583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a:latin typeface="+mj-lt"/>
              </a:rPr>
              <a:t>3</a:t>
            </a:r>
            <a:r>
              <a:rPr lang="en-US" altLang="ko-KR" dirty="0" smtClean="0">
                <a:latin typeface="+mj-lt"/>
              </a:rPr>
              <a:t>.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Serial Terminal</a:t>
            </a:r>
            <a:endParaRPr lang="ko-KR" altLang="en-US" dirty="0">
              <a:latin typeface="+mj-lt"/>
            </a:endParaRPr>
          </a:p>
        </p:txBody>
      </p:sp>
      <p:sp>
        <p:nvSpPr>
          <p:cNvPr id="14" name="부제목 13"/>
          <p:cNvSpPr>
            <a:spLocks noGrp="1"/>
          </p:cNvSpPr>
          <p:nvPr>
            <p:ph type="subTitle" idx="10"/>
          </p:nvPr>
        </p:nvSpPr>
        <p:spPr>
          <a:xfrm>
            <a:off x="179512" y="1131590"/>
            <a:ext cx="8964488" cy="432048"/>
          </a:xfrm>
        </p:spPr>
        <p:txBody>
          <a:bodyPr>
            <a:noAutofit/>
          </a:bodyPr>
          <a:lstStyle/>
          <a:p>
            <a:pPr marL="0" indent="0">
              <a:buNone/>
            </a:pPr>
            <a:r>
              <a:rPr lang="en-US" altLang="ko-KR" dirty="0" smtClean="0">
                <a:latin typeface="+mj-lt"/>
              </a:rPr>
              <a:t>9)    FTP Client operation description - 1 (Serial Terminal)</a:t>
            </a:r>
            <a:endParaRPr lang="en-US" altLang="ko-KR" dirty="0">
              <a:latin typeface="+mj-lt"/>
            </a:endParaRPr>
          </a:p>
          <a:p>
            <a:endParaRPr lang="ko-KR" altLang="en-US" dirty="0">
              <a:latin typeface="+mj-lt"/>
            </a:endParaRPr>
          </a:p>
        </p:txBody>
      </p:sp>
      <p:sp>
        <p:nvSpPr>
          <p:cNvPr id="12" name="직사각형 11"/>
          <p:cNvSpPr/>
          <p:nvPr/>
        </p:nvSpPr>
        <p:spPr>
          <a:xfrm>
            <a:off x="5148065" y="2424365"/>
            <a:ext cx="1368152" cy="1032738"/>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6" name="직사각형 15"/>
          <p:cNvSpPr/>
          <p:nvPr/>
        </p:nvSpPr>
        <p:spPr>
          <a:xfrm>
            <a:off x="2347254" y="2742520"/>
            <a:ext cx="2532384" cy="277038"/>
          </a:xfrm>
          <a:prstGeom prst="rect">
            <a:avLst/>
          </a:prstGeom>
          <a:solidFill>
            <a:schemeClr val="bg1"/>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r>
              <a:rPr lang="en-US" altLang="ko-KR" sz="1200" dirty="0" smtClean="0">
                <a:solidFill>
                  <a:schemeClr val="tx1"/>
                </a:solidFill>
                <a:latin typeface="+mj-lt"/>
                <a:ea typeface="210 하얀분필 R" panose="02020603020101020101" pitchFamily="18" charset="-127"/>
              </a:rPr>
              <a:t>COM port num, Baud rate, 8, n, 1</a:t>
            </a:r>
            <a:endParaRPr lang="ko-KR" altLang="en-US" sz="1200" dirty="0">
              <a:solidFill>
                <a:schemeClr val="tx1"/>
              </a:solidFill>
              <a:latin typeface="+mj-lt"/>
              <a:ea typeface="210 하얀분필 R" panose="02020603020101020101" pitchFamily="18" charset="-127"/>
            </a:endParaRPr>
          </a:p>
        </p:txBody>
      </p:sp>
      <p:cxnSp>
        <p:nvCxnSpPr>
          <p:cNvPr id="18" name="직선 연결선 17"/>
          <p:cNvCxnSpPr>
            <a:stCxn id="12" idx="1"/>
            <a:endCxn id="16" idx="3"/>
          </p:cNvCxnSpPr>
          <p:nvPr/>
        </p:nvCxnSpPr>
        <p:spPr>
          <a:xfrm flipH="1" flipV="1">
            <a:off x="4879638" y="2881039"/>
            <a:ext cx="268427" cy="5969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183338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p:cNvPicPr>
            <a:picLocks noChangeAspect="1"/>
          </p:cNvPicPr>
          <p:nvPr/>
        </p:nvPicPr>
        <p:blipFill rotWithShape="1">
          <a:blip r:embed="rId2" cstate="print"/>
          <a:srcRect b="49805"/>
          <a:stretch/>
        </p:blipFill>
        <p:spPr>
          <a:xfrm>
            <a:off x="424038" y="1612539"/>
            <a:ext cx="5158449" cy="2975435"/>
          </a:xfrm>
          <a:prstGeom prst="rect">
            <a:avLst/>
          </a:prstGeom>
        </p:spPr>
      </p:pic>
      <p:sp>
        <p:nvSpPr>
          <p:cNvPr id="17" name="직사각형 16"/>
          <p:cNvSpPr/>
          <p:nvPr/>
        </p:nvSpPr>
        <p:spPr>
          <a:xfrm>
            <a:off x="454957" y="3856272"/>
            <a:ext cx="3829011" cy="7317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1" name="직사각형 20"/>
          <p:cNvSpPr/>
          <p:nvPr/>
        </p:nvSpPr>
        <p:spPr>
          <a:xfrm>
            <a:off x="5724128" y="3454690"/>
            <a:ext cx="2736304" cy="300006"/>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r>
              <a:rPr lang="en-US" altLang="ko-KR" dirty="0" smtClean="0">
                <a:solidFill>
                  <a:schemeClr val="tx1"/>
                </a:solidFill>
                <a:latin typeface="+mj-lt"/>
                <a:ea typeface="210 하얀분필 R" panose="02020603020101020101" pitchFamily="18" charset="-127"/>
              </a:rPr>
              <a:t>FTP Server is connecting</a:t>
            </a:r>
            <a:r>
              <a:rPr lang="ko-KR" altLang="en-US" dirty="0" smtClean="0">
                <a:solidFill>
                  <a:schemeClr val="tx1"/>
                </a:solidFill>
                <a:latin typeface="+mj-lt"/>
                <a:ea typeface="210 하얀분필 R" panose="02020603020101020101" pitchFamily="18" charset="-127"/>
              </a:rPr>
              <a:t> </a:t>
            </a:r>
            <a:r>
              <a:rPr lang="en-US" altLang="ko-KR" dirty="0" smtClean="0">
                <a:solidFill>
                  <a:schemeClr val="tx1"/>
                </a:solidFill>
                <a:latin typeface="+mj-lt"/>
                <a:ea typeface="210 하얀분필 R" panose="02020603020101020101" pitchFamily="18" charset="-127"/>
              </a:rPr>
              <a:t>…</a:t>
            </a:r>
            <a:endParaRPr lang="ko-KR" altLang="en-US" dirty="0">
              <a:solidFill>
                <a:schemeClr val="tx1"/>
              </a:solidFill>
              <a:latin typeface="+mj-lt"/>
              <a:ea typeface="210 하얀분필 R" panose="02020603020101020101" pitchFamily="18" charset="-127"/>
            </a:endParaRPr>
          </a:p>
        </p:txBody>
      </p:sp>
      <p:cxnSp>
        <p:nvCxnSpPr>
          <p:cNvPr id="25" name="직선 연결선 24"/>
          <p:cNvCxnSpPr>
            <a:stCxn id="17" idx="3"/>
            <a:endCxn id="21" idx="1"/>
          </p:cNvCxnSpPr>
          <p:nvPr/>
        </p:nvCxnSpPr>
        <p:spPr>
          <a:xfrm flipV="1">
            <a:off x="4283968" y="3604693"/>
            <a:ext cx="1440160" cy="6174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a:latin typeface="+mj-lt"/>
              </a:rPr>
              <a:t>3</a:t>
            </a:r>
            <a:r>
              <a:rPr lang="en-US" altLang="ko-KR" dirty="0" smtClean="0">
                <a:latin typeface="+mj-lt"/>
              </a:rPr>
              <a:t>.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Serial Terminal</a:t>
            </a:r>
            <a:endParaRPr lang="ko-KR" altLang="en-US" dirty="0">
              <a:latin typeface="+mj-lt"/>
            </a:endParaRPr>
          </a:p>
        </p:txBody>
      </p:sp>
      <p:sp>
        <p:nvSpPr>
          <p:cNvPr id="14" name="부제목 13"/>
          <p:cNvSpPr>
            <a:spLocks noGrp="1"/>
          </p:cNvSpPr>
          <p:nvPr>
            <p:ph type="subTitle" idx="10"/>
          </p:nvPr>
        </p:nvSpPr>
        <p:spPr>
          <a:xfrm>
            <a:off x="179512" y="1131590"/>
            <a:ext cx="8964488" cy="432048"/>
          </a:xfrm>
        </p:spPr>
        <p:txBody>
          <a:bodyPr>
            <a:noAutofit/>
          </a:bodyPr>
          <a:lstStyle/>
          <a:p>
            <a:pPr marL="0" indent="0">
              <a:buNone/>
            </a:pPr>
            <a:r>
              <a:rPr lang="en-US" altLang="ko-KR" dirty="0" smtClean="0">
                <a:latin typeface="+mj-lt"/>
              </a:rPr>
              <a:t>10)    FTP Client </a:t>
            </a:r>
            <a:r>
              <a:rPr lang="en-US" altLang="ko-KR" dirty="0" smtClean="0">
                <a:solidFill>
                  <a:prstClr val="black"/>
                </a:solidFill>
                <a:latin typeface="맑은 고딕"/>
              </a:rPr>
              <a:t>operation description </a:t>
            </a:r>
            <a:r>
              <a:rPr lang="en-US" altLang="ko-KR" dirty="0" smtClean="0">
                <a:latin typeface="+mj-lt"/>
              </a:rPr>
              <a:t>- 2 (Serial Terminal)</a:t>
            </a:r>
            <a:endParaRPr lang="en-US" altLang="ko-KR" dirty="0">
              <a:latin typeface="+mj-lt"/>
            </a:endParaRPr>
          </a:p>
          <a:p>
            <a:endParaRPr lang="ko-KR" altLang="en-US" dirty="0">
              <a:latin typeface="+mj-lt"/>
            </a:endParaRPr>
          </a:p>
        </p:txBody>
      </p:sp>
      <p:sp>
        <p:nvSpPr>
          <p:cNvPr id="12" name="직사각형 11"/>
          <p:cNvSpPr/>
          <p:nvPr/>
        </p:nvSpPr>
        <p:spPr>
          <a:xfrm>
            <a:off x="454957" y="2293243"/>
            <a:ext cx="2748891" cy="32194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6" name="직사각형 15"/>
          <p:cNvSpPr/>
          <p:nvPr/>
        </p:nvSpPr>
        <p:spPr>
          <a:xfrm>
            <a:off x="5724128" y="2464600"/>
            <a:ext cx="3419872" cy="277038"/>
          </a:xfrm>
          <a:prstGeom prst="rect">
            <a:avLst/>
          </a:prstGeom>
          <a:solidFill>
            <a:schemeClr val="bg1"/>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r>
              <a:rPr lang="en-US" altLang="ko-KR" dirty="0" smtClean="0">
                <a:solidFill>
                  <a:schemeClr val="tx1"/>
                </a:solidFill>
                <a:latin typeface="+mj-lt"/>
                <a:ea typeface="210 하얀분필 R" panose="02020603020101020101" pitchFamily="18" charset="-127"/>
              </a:rPr>
              <a:t>Picture shooting after Camera Init</a:t>
            </a:r>
            <a:endParaRPr lang="ko-KR" altLang="en-US" dirty="0">
              <a:solidFill>
                <a:schemeClr val="tx1"/>
              </a:solidFill>
              <a:latin typeface="+mj-lt"/>
              <a:ea typeface="210 하얀분필 R" panose="02020603020101020101" pitchFamily="18" charset="-127"/>
            </a:endParaRPr>
          </a:p>
        </p:txBody>
      </p:sp>
      <p:cxnSp>
        <p:nvCxnSpPr>
          <p:cNvPr id="18" name="직선 연결선 17"/>
          <p:cNvCxnSpPr>
            <a:stCxn id="12" idx="3"/>
            <a:endCxn id="16" idx="1"/>
          </p:cNvCxnSpPr>
          <p:nvPr/>
        </p:nvCxnSpPr>
        <p:spPr>
          <a:xfrm>
            <a:off x="3203848" y="2454213"/>
            <a:ext cx="2520280" cy="148906"/>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454957" y="2616178"/>
            <a:ext cx="2748891" cy="32194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6" name="직사각형 25"/>
          <p:cNvSpPr/>
          <p:nvPr/>
        </p:nvSpPr>
        <p:spPr>
          <a:xfrm>
            <a:off x="5724128" y="2942784"/>
            <a:ext cx="2664296" cy="277038"/>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r>
              <a:rPr lang="en-US" altLang="ko-KR" dirty="0" smtClean="0">
                <a:solidFill>
                  <a:schemeClr val="tx1"/>
                </a:solidFill>
                <a:latin typeface="+mj-lt"/>
                <a:ea typeface="210 하얀분필 R" panose="02020603020101020101" pitchFamily="18" charset="-127"/>
              </a:rPr>
              <a:t>Attempt FTP Server access</a:t>
            </a:r>
            <a:endParaRPr lang="ko-KR" altLang="en-US" dirty="0">
              <a:solidFill>
                <a:schemeClr val="tx1"/>
              </a:solidFill>
              <a:latin typeface="+mj-lt"/>
              <a:ea typeface="210 하얀분필 R" panose="02020603020101020101" pitchFamily="18" charset="-127"/>
            </a:endParaRPr>
          </a:p>
        </p:txBody>
      </p:sp>
      <p:cxnSp>
        <p:nvCxnSpPr>
          <p:cNvPr id="27" name="직선 연결선 26"/>
          <p:cNvCxnSpPr>
            <a:stCxn id="24" idx="3"/>
            <a:endCxn id="26" idx="1"/>
          </p:cNvCxnSpPr>
          <p:nvPr/>
        </p:nvCxnSpPr>
        <p:spPr>
          <a:xfrm>
            <a:off x="3203848" y="2777148"/>
            <a:ext cx="2520280" cy="30415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634296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srcRect t="33381" b="24977"/>
          <a:stretch/>
        </p:blipFill>
        <p:spPr>
          <a:xfrm>
            <a:off x="199356" y="1712973"/>
            <a:ext cx="6067425" cy="2903427"/>
          </a:xfrm>
          <a:prstGeom prst="rect">
            <a:avLst/>
          </a:prstGeom>
        </p:spPr>
      </p:pic>
      <p:sp>
        <p:nvSpPr>
          <p:cNvPr id="17" name="직사각형 16"/>
          <p:cNvSpPr/>
          <p:nvPr/>
        </p:nvSpPr>
        <p:spPr>
          <a:xfrm>
            <a:off x="251519" y="3856272"/>
            <a:ext cx="2880321" cy="7317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1" name="직사각형 20"/>
          <p:cNvSpPr/>
          <p:nvPr/>
        </p:nvSpPr>
        <p:spPr>
          <a:xfrm>
            <a:off x="6372200" y="3454690"/>
            <a:ext cx="2664296" cy="557220"/>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r>
              <a:rPr lang="en-US" altLang="ko-KR" dirty="0" smtClean="0">
                <a:solidFill>
                  <a:schemeClr val="tx1"/>
                </a:solidFill>
                <a:latin typeface="+mj-lt"/>
                <a:ea typeface="210 하얀분필 R" panose="02020603020101020101" pitchFamily="18" charset="-127"/>
              </a:rPr>
              <a:t>Ready to take a photo again</a:t>
            </a:r>
            <a:endParaRPr lang="ko-KR" altLang="en-US" dirty="0">
              <a:solidFill>
                <a:schemeClr val="tx1"/>
              </a:solidFill>
              <a:latin typeface="+mj-lt"/>
              <a:ea typeface="210 하얀분필 R" panose="02020603020101020101" pitchFamily="18" charset="-127"/>
            </a:endParaRPr>
          </a:p>
        </p:txBody>
      </p:sp>
      <p:cxnSp>
        <p:nvCxnSpPr>
          <p:cNvPr id="25" name="직선 연결선 24"/>
          <p:cNvCxnSpPr>
            <a:stCxn id="17" idx="3"/>
            <a:endCxn id="21" idx="1"/>
          </p:cNvCxnSpPr>
          <p:nvPr/>
        </p:nvCxnSpPr>
        <p:spPr>
          <a:xfrm flipV="1">
            <a:off x="3131840" y="3733300"/>
            <a:ext cx="3240360" cy="48882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제목 12"/>
          <p:cNvSpPr>
            <a:spLocks noGrp="1"/>
          </p:cNvSpPr>
          <p:nvPr>
            <p:ph type="ctrTitle"/>
          </p:nvPr>
        </p:nvSpPr>
        <p:spPr/>
        <p:txBody>
          <a:bodyPr/>
          <a:lstStyle/>
          <a:p>
            <a:pPr marL="0" indent="0">
              <a:buNone/>
            </a:pPr>
            <a:r>
              <a:rPr lang="en-US" altLang="ko-KR" dirty="0">
                <a:latin typeface="+mj-lt"/>
              </a:rPr>
              <a:t>3</a:t>
            </a:r>
            <a:r>
              <a:rPr lang="en-US" altLang="ko-KR" dirty="0" smtClean="0">
                <a:latin typeface="+mj-lt"/>
              </a:rPr>
              <a:t>.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Serial Terminal</a:t>
            </a:r>
            <a:endParaRPr lang="ko-KR" altLang="en-US" dirty="0">
              <a:latin typeface="+mj-lt"/>
            </a:endParaRPr>
          </a:p>
        </p:txBody>
      </p:sp>
      <p:sp>
        <p:nvSpPr>
          <p:cNvPr id="14" name="부제목 13"/>
          <p:cNvSpPr>
            <a:spLocks noGrp="1"/>
          </p:cNvSpPr>
          <p:nvPr>
            <p:ph type="subTitle" idx="10"/>
          </p:nvPr>
        </p:nvSpPr>
        <p:spPr>
          <a:xfrm>
            <a:off x="179512" y="1131590"/>
            <a:ext cx="8964488" cy="432048"/>
          </a:xfrm>
        </p:spPr>
        <p:txBody>
          <a:bodyPr>
            <a:noAutofit/>
          </a:bodyPr>
          <a:lstStyle/>
          <a:p>
            <a:pPr marL="0" indent="0">
              <a:buNone/>
            </a:pPr>
            <a:r>
              <a:rPr lang="en-US" altLang="ko-KR" dirty="0" smtClean="0">
                <a:latin typeface="+mj-lt"/>
              </a:rPr>
              <a:t>11)    FTP Client </a:t>
            </a:r>
            <a:r>
              <a:rPr lang="en-US" altLang="ko-KR" dirty="0" smtClean="0">
                <a:solidFill>
                  <a:prstClr val="black"/>
                </a:solidFill>
                <a:latin typeface="맑은 고딕"/>
              </a:rPr>
              <a:t>operation description </a:t>
            </a:r>
            <a:r>
              <a:rPr lang="en-US" altLang="ko-KR" dirty="0" smtClean="0">
                <a:latin typeface="+mj-lt"/>
              </a:rPr>
              <a:t>- </a:t>
            </a:r>
            <a:r>
              <a:rPr lang="en-US" altLang="ko-KR" dirty="0">
                <a:latin typeface="+mj-lt"/>
              </a:rPr>
              <a:t>3</a:t>
            </a:r>
            <a:r>
              <a:rPr lang="en-US" altLang="ko-KR" dirty="0" smtClean="0">
                <a:latin typeface="+mj-lt"/>
              </a:rPr>
              <a:t> (Serial Terminal)</a:t>
            </a:r>
            <a:endParaRPr lang="en-US" altLang="ko-KR" dirty="0">
              <a:latin typeface="+mj-lt"/>
            </a:endParaRPr>
          </a:p>
          <a:p>
            <a:endParaRPr lang="ko-KR" altLang="en-US" dirty="0">
              <a:latin typeface="+mj-lt"/>
            </a:endParaRPr>
          </a:p>
        </p:txBody>
      </p:sp>
      <p:sp>
        <p:nvSpPr>
          <p:cNvPr id="12" name="직사각형 11"/>
          <p:cNvSpPr/>
          <p:nvPr/>
        </p:nvSpPr>
        <p:spPr>
          <a:xfrm>
            <a:off x="251520" y="1729808"/>
            <a:ext cx="2748891" cy="734791"/>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6" name="직사각형 15"/>
          <p:cNvSpPr/>
          <p:nvPr/>
        </p:nvSpPr>
        <p:spPr>
          <a:xfrm>
            <a:off x="6372200" y="2211710"/>
            <a:ext cx="2664296" cy="529928"/>
          </a:xfrm>
          <a:prstGeom prst="rect">
            <a:avLst/>
          </a:prstGeom>
          <a:solidFill>
            <a:schemeClr val="bg1"/>
          </a:solid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r>
              <a:rPr lang="en-US" altLang="ko-KR" dirty="0" smtClean="0">
                <a:solidFill>
                  <a:schemeClr val="tx1"/>
                </a:solidFill>
                <a:latin typeface="+mj-lt"/>
                <a:ea typeface="210 하얀분필 R" panose="02020603020101020101" pitchFamily="18" charset="-127"/>
              </a:rPr>
              <a:t>FTP Server Connection Completion</a:t>
            </a:r>
            <a:endParaRPr lang="ko-KR" altLang="en-US" dirty="0">
              <a:solidFill>
                <a:schemeClr val="tx1"/>
              </a:solidFill>
              <a:latin typeface="+mj-lt"/>
              <a:ea typeface="210 하얀분필 R" panose="02020603020101020101" pitchFamily="18" charset="-127"/>
            </a:endParaRPr>
          </a:p>
        </p:txBody>
      </p:sp>
      <p:cxnSp>
        <p:nvCxnSpPr>
          <p:cNvPr id="18" name="직선 연결선 17"/>
          <p:cNvCxnSpPr>
            <a:stCxn id="12" idx="3"/>
            <a:endCxn id="16" idx="1"/>
          </p:cNvCxnSpPr>
          <p:nvPr/>
        </p:nvCxnSpPr>
        <p:spPr>
          <a:xfrm>
            <a:off x="3000411" y="2097204"/>
            <a:ext cx="3371789" cy="37947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24" name="직사각형 23"/>
          <p:cNvSpPr/>
          <p:nvPr/>
        </p:nvSpPr>
        <p:spPr>
          <a:xfrm>
            <a:off x="251519" y="2588153"/>
            <a:ext cx="4176465" cy="101654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6" name="직사각형 25"/>
          <p:cNvSpPr/>
          <p:nvPr/>
        </p:nvSpPr>
        <p:spPr>
          <a:xfrm>
            <a:off x="6372200" y="2970515"/>
            <a:ext cx="2651646" cy="277038"/>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r>
              <a:rPr lang="en-US" altLang="ko-KR" dirty="0" smtClean="0">
                <a:solidFill>
                  <a:schemeClr val="tx1"/>
                </a:solidFill>
                <a:latin typeface="+mj-lt"/>
                <a:ea typeface="210 하얀분필 R" panose="02020603020101020101" pitchFamily="18" charset="-127"/>
              </a:rPr>
              <a:t>File Transfer Completion</a:t>
            </a:r>
            <a:endParaRPr lang="ko-KR" altLang="en-US" dirty="0">
              <a:solidFill>
                <a:schemeClr val="tx1"/>
              </a:solidFill>
              <a:latin typeface="+mj-lt"/>
              <a:ea typeface="210 하얀분필 R" panose="02020603020101020101" pitchFamily="18" charset="-127"/>
            </a:endParaRPr>
          </a:p>
        </p:txBody>
      </p:sp>
      <p:cxnSp>
        <p:nvCxnSpPr>
          <p:cNvPr id="27" name="직선 연결선 26"/>
          <p:cNvCxnSpPr>
            <a:stCxn id="24" idx="3"/>
            <a:endCxn id="26" idx="1"/>
          </p:cNvCxnSpPr>
          <p:nvPr/>
        </p:nvCxnSpPr>
        <p:spPr>
          <a:xfrm>
            <a:off x="4427984" y="3096423"/>
            <a:ext cx="1944216" cy="1261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0533478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srcRect b="51230"/>
          <a:stretch/>
        </p:blipFill>
        <p:spPr>
          <a:xfrm>
            <a:off x="1259632" y="1698753"/>
            <a:ext cx="6597933" cy="2601189"/>
          </a:xfrm>
          <a:prstGeom prst="rect">
            <a:avLst/>
          </a:prstGeom>
        </p:spPr>
      </p:pic>
      <p:pic>
        <p:nvPicPr>
          <p:cNvPr id="7" name="그림 6"/>
          <p:cNvPicPr>
            <a:picLocks noChangeAspect="1"/>
          </p:cNvPicPr>
          <p:nvPr/>
        </p:nvPicPr>
        <p:blipFill>
          <a:blip r:embed="rId3" cstate="print"/>
          <a:stretch>
            <a:fillRect/>
          </a:stretch>
        </p:blipFill>
        <p:spPr>
          <a:xfrm>
            <a:off x="1980118" y="2070235"/>
            <a:ext cx="4505325" cy="1685925"/>
          </a:xfrm>
          <a:prstGeom prst="rect">
            <a:avLst/>
          </a:prstGeom>
        </p:spPr>
      </p:pic>
      <p:sp>
        <p:nvSpPr>
          <p:cNvPr id="13" name="제목 12"/>
          <p:cNvSpPr>
            <a:spLocks noGrp="1"/>
          </p:cNvSpPr>
          <p:nvPr>
            <p:ph type="ctrTitle"/>
          </p:nvPr>
        </p:nvSpPr>
        <p:spPr/>
        <p:txBody>
          <a:bodyPr/>
          <a:lstStyle/>
          <a:p>
            <a:pPr marL="0" indent="0">
              <a:buNone/>
            </a:pPr>
            <a:r>
              <a:rPr lang="en-US" altLang="ko-KR" dirty="0">
                <a:latin typeface="+mj-lt"/>
              </a:rPr>
              <a:t>3</a:t>
            </a:r>
            <a:r>
              <a:rPr lang="en-US" altLang="ko-KR" dirty="0" smtClean="0">
                <a:latin typeface="+mj-lt"/>
              </a:rPr>
              <a:t>.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latin typeface="+mj-lt"/>
              </a:rPr>
              <a:t>- </a:t>
            </a:r>
            <a:r>
              <a:rPr lang="en-US" altLang="ko-KR" dirty="0" smtClean="0">
                <a:solidFill>
                  <a:prstClr val="black"/>
                </a:solidFill>
                <a:latin typeface="맑은 고딕"/>
              </a:rPr>
              <a:t>AL </a:t>
            </a:r>
            <a:r>
              <a:rPr lang="en-US" altLang="ko-KR" dirty="0" smtClean="0">
                <a:latin typeface="+mj-lt"/>
              </a:rPr>
              <a:t>FTP</a:t>
            </a:r>
            <a:endParaRPr lang="ko-KR" altLang="en-US" dirty="0">
              <a:latin typeface="+mj-lt"/>
            </a:endParaRPr>
          </a:p>
        </p:txBody>
      </p:sp>
      <p:sp>
        <p:nvSpPr>
          <p:cNvPr id="14" name="부제목 13"/>
          <p:cNvSpPr>
            <a:spLocks noGrp="1"/>
          </p:cNvSpPr>
          <p:nvPr>
            <p:ph type="subTitle" idx="10"/>
          </p:nvPr>
        </p:nvSpPr>
        <p:spPr/>
        <p:txBody>
          <a:bodyPr/>
          <a:lstStyle/>
          <a:p>
            <a:pPr marL="0" indent="0">
              <a:buNone/>
            </a:pPr>
            <a:r>
              <a:rPr lang="en-US" altLang="ko-KR" dirty="0" smtClean="0">
                <a:latin typeface="+mj-lt"/>
              </a:rPr>
              <a:t>12)    FTP server screen - </a:t>
            </a:r>
            <a:r>
              <a:rPr lang="en-US" altLang="ko-KR" dirty="0">
                <a:latin typeface="+mj-lt"/>
              </a:rPr>
              <a:t>1</a:t>
            </a:r>
            <a:r>
              <a:rPr lang="en-US" altLang="ko-KR" dirty="0" smtClean="0">
                <a:latin typeface="+mj-lt"/>
              </a:rPr>
              <a:t> (FTP Server)</a:t>
            </a:r>
            <a:endParaRPr lang="en-US" altLang="ko-KR" dirty="0">
              <a:latin typeface="+mj-lt"/>
            </a:endParaRPr>
          </a:p>
          <a:p>
            <a:endParaRPr lang="ko-KR" altLang="en-US" dirty="0">
              <a:latin typeface="+mj-lt"/>
            </a:endParaRPr>
          </a:p>
        </p:txBody>
      </p:sp>
      <p:sp>
        <p:nvSpPr>
          <p:cNvPr id="17" name="직사각형 16"/>
          <p:cNvSpPr/>
          <p:nvPr/>
        </p:nvSpPr>
        <p:spPr>
          <a:xfrm>
            <a:off x="1999169" y="2089286"/>
            <a:ext cx="1360416" cy="2204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1" name="직사각형 20"/>
          <p:cNvSpPr/>
          <p:nvPr/>
        </p:nvSpPr>
        <p:spPr>
          <a:xfrm>
            <a:off x="6156176" y="987574"/>
            <a:ext cx="2880320" cy="576064"/>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dirty="0" smtClean="0">
                <a:solidFill>
                  <a:schemeClr val="tx1"/>
                </a:solidFill>
                <a:ea typeface="210 하얀분필 R" panose="02020603020101020101" pitchFamily="18" charset="-127"/>
              </a:rPr>
              <a:t>The number of Clients which is connecting currently</a:t>
            </a:r>
            <a:endParaRPr lang="ko-KR" altLang="en-US" dirty="0">
              <a:solidFill>
                <a:schemeClr val="tx1"/>
              </a:solidFill>
              <a:ea typeface="210 하얀분필 R" panose="02020603020101020101" pitchFamily="18" charset="-127"/>
            </a:endParaRPr>
          </a:p>
        </p:txBody>
      </p:sp>
      <p:cxnSp>
        <p:nvCxnSpPr>
          <p:cNvPr id="25" name="직선 연결선 24"/>
          <p:cNvCxnSpPr>
            <a:stCxn id="17" idx="3"/>
            <a:endCxn id="21" idx="1"/>
          </p:cNvCxnSpPr>
          <p:nvPr/>
        </p:nvCxnSpPr>
        <p:spPr>
          <a:xfrm flipV="1">
            <a:off x="3359585" y="1275606"/>
            <a:ext cx="2796591" cy="9239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1980118" y="2375962"/>
            <a:ext cx="3888026" cy="105988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4" name="직사각형 23"/>
          <p:cNvSpPr/>
          <p:nvPr/>
        </p:nvSpPr>
        <p:spPr>
          <a:xfrm>
            <a:off x="6156176" y="2787774"/>
            <a:ext cx="2880320" cy="300006"/>
          </a:xfrm>
          <a:prstGeom prst="rect">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dirty="0" smtClean="0">
                <a:solidFill>
                  <a:schemeClr val="tx1"/>
                </a:solidFill>
                <a:latin typeface="+mj-lt"/>
                <a:ea typeface="210 하얀분필 R" panose="02020603020101020101" pitchFamily="18" charset="-127"/>
              </a:rPr>
              <a:t>Information of Client Access</a:t>
            </a:r>
            <a:endParaRPr lang="ko-KR" altLang="en-US" dirty="0">
              <a:solidFill>
                <a:schemeClr val="tx1"/>
              </a:solidFill>
              <a:latin typeface="+mj-lt"/>
              <a:ea typeface="210 하얀분필 R" panose="02020603020101020101" pitchFamily="18" charset="-127"/>
            </a:endParaRPr>
          </a:p>
        </p:txBody>
      </p:sp>
      <p:cxnSp>
        <p:nvCxnSpPr>
          <p:cNvPr id="26" name="직선 연결선 25"/>
          <p:cNvCxnSpPr>
            <a:stCxn id="23" idx="3"/>
            <a:endCxn id="24" idx="1"/>
          </p:cNvCxnSpPr>
          <p:nvPr/>
        </p:nvCxnSpPr>
        <p:spPr>
          <a:xfrm>
            <a:off x="5868144" y="2905904"/>
            <a:ext cx="288032" cy="3187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9741294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srcRect t="43483"/>
          <a:stretch/>
        </p:blipFill>
        <p:spPr>
          <a:xfrm>
            <a:off x="767953" y="1563638"/>
            <a:ext cx="7089612" cy="3238984"/>
          </a:xfrm>
          <a:prstGeom prst="rect">
            <a:avLst/>
          </a:prstGeom>
        </p:spPr>
      </p:pic>
      <p:sp>
        <p:nvSpPr>
          <p:cNvPr id="13" name="제목 12"/>
          <p:cNvSpPr>
            <a:spLocks noGrp="1"/>
          </p:cNvSpPr>
          <p:nvPr>
            <p:ph type="ctrTitle"/>
          </p:nvPr>
        </p:nvSpPr>
        <p:spPr/>
        <p:txBody>
          <a:bodyPr/>
          <a:lstStyle/>
          <a:p>
            <a:pPr marL="0" indent="0">
              <a:buNone/>
            </a:pPr>
            <a:r>
              <a:rPr lang="en-US" altLang="ko-KR" dirty="0">
                <a:latin typeface="+mj-lt"/>
              </a:rPr>
              <a:t>3</a:t>
            </a:r>
            <a:r>
              <a:rPr lang="en-US" altLang="ko-KR" dirty="0" smtClean="0">
                <a:latin typeface="+mj-lt"/>
              </a:rPr>
              <a:t>.  FTP </a:t>
            </a:r>
            <a:r>
              <a:rPr lang="en-US" altLang="ko-KR" dirty="0">
                <a:latin typeface="+mj-lt"/>
              </a:rPr>
              <a:t>Camera </a:t>
            </a:r>
            <a:r>
              <a:rPr lang="en-US" altLang="ko-KR" dirty="0" smtClean="0">
                <a:solidFill>
                  <a:prstClr val="black"/>
                </a:solidFill>
                <a:latin typeface="맑은 고딕"/>
              </a:rPr>
              <a:t>Practice</a:t>
            </a:r>
            <a:r>
              <a:rPr lang="ko-KR" altLang="en-US" dirty="0" smtClean="0">
                <a:solidFill>
                  <a:prstClr val="black"/>
                </a:solidFill>
                <a:latin typeface="맑은 고딕"/>
              </a:rPr>
              <a:t> </a:t>
            </a:r>
            <a:r>
              <a:rPr lang="en-US" altLang="ko-KR" dirty="0" smtClean="0"/>
              <a:t>- </a:t>
            </a:r>
            <a:r>
              <a:rPr lang="en-US" altLang="ko-KR" dirty="0" smtClean="0">
                <a:solidFill>
                  <a:prstClr val="black"/>
                </a:solidFill>
                <a:latin typeface="맑은 고딕"/>
              </a:rPr>
              <a:t>AL FTP</a:t>
            </a:r>
            <a:endParaRPr lang="ko-KR" altLang="en-US" dirty="0">
              <a:solidFill>
                <a:prstClr val="black"/>
              </a:solidFill>
              <a:latin typeface="맑은 고딕"/>
            </a:endParaRPr>
          </a:p>
        </p:txBody>
      </p:sp>
      <p:sp>
        <p:nvSpPr>
          <p:cNvPr id="14" name="부제목 13"/>
          <p:cNvSpPr>
            <a:spLocks noGrp="1"/>
          </p:cNvSpPr>
          <p:nvPr>
            <p:ph type="subTitle" idx="10"/>
          </p:nvPr>
        </p:nvSpPr>
        <p:spPr/>
        <p:txBody>
          <a:bodyPr/>
          <a:lstStyle/>
          <a:p>
            <a:pPr marL="0" indent="0">
              <a:buNone/>
            </a:pPr>
            <a:r>
              <a:rPr lang="en-US" altLang="ko-KR" dirty="0" smtClean="0">
                <a:latin typeface="+mj-lt"/>
              </a:rPr>
              <a:t>13)    FTP server screen - 2 (FTP Server)</a:t>
            </a:r>
            <a:endParaRPr lang="en-US" altLang="ko-KR" dirty="0">
              <a:latin typeface="+mj-lt"/>
            </a:endParaRPr>
          </a:p>
          <a:p>
            <a:endParaRPr lang="ko-KR" altLang="en-US" dirty="0">
              <a:latin typeface="+mj-lt"/>
            </a:endParaRPr>
          </a:p>
        </p:txBody>
      </p:sp>
      <p:sp>
        <p:nvSpPr>
          <p:cNvPr id="17" name="직사각형 16"/>
          <p:cNvSpPr/>
          <p:nvPr/>
        </p:nvSpPr>
        <p:spPr>
          <a:xfrm>
            <a:off x="2919394" y="2798750"/>
            <a:ext cx="2804734" cy="19552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1" name="직사각형 20"/>
          <p:cNvSpPr/>
          <p:nvPr/>
        </p:nvSpPr>
        <p:spPr>
          <a:xfrm>
            <a:off x="6230094" y="3651870"/>
            <a:ext cx="2880320" cy="504056"/>
          </a:xfrm>
          <a:prstGeom prst="rect">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r>
              <a:rPr lang="en-US" altLang="ko-KR" sz="1400" dirty="0" smtClean="0">
                <a:solidFill>
                  <a:schemeClr val="tx1"/>
                </a:solidFill>
                <a:latin typeface="+mj-lt"/>
                <a:ea typeface="210 하얀분필 R" panose="02020603020101020101" pitchFamily="18" charset="-127"/>
              </a:rPr>
              <a:t>Image file which is transferred to FTP server</a:t>
            </a:r>
            <a:endParaRPr lang="ko-KR" altLang="en-US" sz="1400" dirty="0">
              <a:solidFill>
                <a:schemeClr val="tx1"/>
              </a:solidFill>
              <a:latin typeface="+mj-lt"/>
              <a:ea typeface="210 하얀분필 R" panose="02020603020101020101" pitchFamily="18" charset="-127"/>
            </a:endParaRPr>
          </a:p>
        </p:txBody>
      </p:sp>
      <p:cxnSp>
        <p:nvCxnSpPr>
          <p:cNvPr id="25" name="직선 연결선 24"/>
          <p:cNvCxnSpPr>
            <a:stCxn id="17" idx="3"/>
            <a:endCxn id="21" idx="1"/>
          </p:cNvCxnSpPr>
          <p:nvPr/>
        </p:nvCxnSpPr>
        <p:spPr>
          <a:xfrm>
            <a:off x="5724128" y="2896512"/>
            <a:ext cx="505966" cy="10073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624279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pPr marL="0" indent="0">
              <a:buNone/>
            </a:pPr>
            <a:r>
              <a:rPr lang="en-US" altLang="ko-KR" dirty="0" smtClean="0">
                <a:latin typeface="+mj-lt"/>
              </a:rPr>
              <a:t>4.  IP setting</a:t>
            </a:r>
            <a:endParaRPr lang="ko-KR" altLang="en-US" dirty="0">
              <a:latin typeface="+mj-lt"/>
            </a:endParaRPr>
          </a:p>
        </p:txBody>
      </p:sp>
      <p:sp>
        <p:nvSpPr>
          <p:cNvPr id="3" name="내용 개체 틀 2"/>
          <p:cNvSpPr>
            <a:spLocks noGrp="1"/>
          </p:cNvSpPr>
          <p:nvPr>
            <p:ph type="subTitle" idx="1"/>
          </p:nvPr>
        </p:nvSpPr>
        <p:spPr/>
        <p:txBody>
          <a:bodyPr/>
          <a:lstStyle/>
          <a:p>
            <a:pPr marL="0" indent="0">
              <a:buNone/>
            </a:pPr>
            <a:r>
              <a:rPr lang="en-US" altLang="ko-KR" dirty="0" smtClean="0">
                <a:latin typeface="+mj-lt"/>
              </a:rPr>
              <a:t>1) </a:t>
            </a:r>
            <a:r>
              <a:rPr lang="en-US" altLang="ko-KR" dirty="0" smtClean="0">
                <a:solidFill>
                  <a:prstClr val="black"/>
                </a:solidFill>
                <a:latin typeface="맑은 고딕"/>
              </a:rPr>
              <a:t>IP setting</a:t>
            </a:r>
            <a:r>
              <a:rPr lang="ko-KR" altLang="en-US" dirty="0" smtClean="0">
                <a:solidFill>
                  <a:prstClr val="black"/>
                </a:solidFill>
                <a:latin typeface="맑은 고딕"/>
              </a:rPr>
              <a:t> </a:t>
            </a:r>
            <a:r>
              <a:rPr lang="en-US" altLang="ko-KR" dirty="0" smtClean="0">
                <a:solidFill>
                  <a:prstClr val="black"/>
                </a:solidFill>
                <a:latin typeface="맑은 고딕"/>
              </a:rPr>
              <a:t>&amp; Ethernet cable connection</a:t>
            </a:r>
            <a:r>
              <a:rPr lang="ko-KR" altLang="en-US" dirty="0" smtClean="0">
                <a:solidFill>
                  <a:prstClr val="black"/>
                </a:solidFill>
                <a:latin typeface="맑은 고딕"/>
              </a:rPr>
              <a:t> </a:t>
            </a:r>
            <a:r>
              <a:rPr lang="en-US" altLang="ko-KR" dirty="0" smtClean="0">
                <a:latin typeface="+mj-lt"/>
              </a:rPr>
              <a:t>(PC to WIZwiki-W7500)</a:t>
            </a:r>
          </a:p>
        </p:txBody>
      </p:sp>
      <p:pic>
        <p:nvPicPr>
          <p:cNvPr id="4" name="그림 3"/>
          <p:cNvPicPr>
            <a:picLocks noChangeAspect="1"/>
          </p:cNvPicPr>
          <p:nvPr/>
        </p:nvPicPr>
        <p:blipFill rotWithShape="1">
          <a:blip r:embed="rId2" cstate="email">
            <a:extLst>
              <a:ext uri="{28A0092B-C50C-407E-A947-70E740481C1C}">
                <a14:useLocalDpi xmlns:a14="http://schemas.microsoft.com/office/drawing/2010/main" xmlns=""/>
              </a:ext>
            </a:extLst>
          </a:blip>
          <a:srcRect r="31545" b="34786"/>
          <a:stretch/>
        </p:blipFill>
        <p:spPr>
          <a:xfrm>
            <a:off x="4067944" y="1863537"/>
            <a:ext cx="4464496" cy="2392409"/>
          </a:xfrm>
          <a:prstGeom prst="rect">
            <a:avLst/>
          </a:prstGeom>
        </p:spPr>
      </p:pic>
      <p:sp>
        <p:nvSpPr>
          <p:cNvPr id="7" name="직사각형 6"/>
          <p:cNvSpPr/>
          <p:nvPr/>
        </p:nvSpPr>
        <p:spPr>
          <a:xfrm>
            <a:off x="7357452" y="3125816"/>
            <a:ext cx="655692" cy="1716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latin typeface="+mj-lt"/>
            </a:endParaRPr>
          </a:p>
        </p:txBody>
      </p:sp>
      <p:pic>
        <p:nvPicPr>
          <p:cNvPr id="10" name="그림 9"/>
          <p:cNvPicPr>
            <a:picLocks noChangeAspect="1"/>
          </p:cNvPicPr>
          <p:nvPr/>
        </p:nvPicPr>
        <p:blipFill rotWithShape="1">
          <a:blip r:embed="rId3" cstate="print">
            <a:extLst>
              <a:ext uri="{28A0092B-C50C-407E-A947-70E740481C1C}">
                <a14:useLocalDpi xmlns:a14="http://schemas.microsoft.com/office/drawing/2010/main" xmlns="" val="0"/>
              </a:ext>
            </a:extLst>
          </a:blip>
          <a:srcRect l="16138" t="19147" b="3721"/>
          <a:stretch/>
        </p:blipFill>
        <p:spPr>
          <a:xfrm>
            <a:off x="477356" y="3080712"/>
            <a:ext cx="2388813" cy="1233741"/>
          </a:xfrm>
          <a:prstGeom prst="rect">
            <a:avLst/>
          </a:prstGeom>
          <a:ln>
            <a:noFill/>
          </a:ln>
          <a:effectLst>
            <a:softEdge rad="112500"/>
          </a:effectLst>
        </p:spPr>
      </p:pic>
      <p:pic>
        <p:nvPicPr>
          <p:cNvPr id="5" name="그림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629484" y="1998094"/>
            <a:ext cx="1735251" cy="1018014"/>
          </a:xfrm>
          <a:prstGeom prst="rect">
            <a:avLst/>
          </a:prstGeom>
        </p:spPr>
      </p:pic>
      <p:sp>
        <p:nvSpPr>
          <p:cNvPr id="13" name="오른쪽 화살표 12"/>
          <p:cNvSpPr/>
          <p:nvPr/>
        </p:nvSpPr>
        <p:spPr>
          <a:xfrm flipH="1">
            <a:off x="8113699" y="3089949"/>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4" name="TextBox 13"/>
          <p:cNvSpPr txBox="1"/>
          <p:nvPr/>
        </p:nvSpPr>
        <p:spPr>
          <a:xfrm rot="20872441">
            <a:off x="381000" y="1809750"/>
            <a:ext cx="1881797" cy="830997"/>
          </a:xfrm>
          <a:prstGeom prst="rect">
            <a:avLst/>
          </a:prstGeom>
          <a:noFill/>
        </p:spPr>
        <p:txBody>
          <a:bodyPr wrap="none" rtlCol="0">
            <a:spAutoFit/>
          </a:bodyPr>
          <a:lstStyle/>
          <a:p>
            <a:r>
              <a:rPr lang="en-US" sz="1600" dirty="0" smtClean="0"/>
              <a:t>Connect </a:t>
            </a:r>
            <a:r>
              <a:rPr lang="en-US" sz="1600" dirty="0" smtClean="0">
                <a:solidFill>
                  <a:schemeClr val="accent6"/>
                </a:solidFill>
              </a:rPr>
              <a:t>PC</a:t>
            </a:r>
            <a:r>
              <a:rPr lang="en-US" sz="1600" dirty="0" smtClean="0"/>
              <a:t> with </a:t>
            </a:r>
          </a:p>
          <a:p>
            <a:r>
              <a:rPr lang="en-US" sz="1600" dirty="0" smtClean="0">
                <a:solidFill>
                  <a:srgbClr val="663300"/>
                </a:solidFill>
              </a:rPr>
              <a:t>WIZwiki-W7500</a:t>
            </a:r>
            <a:r>
              <a:rPr lang="en-US" sz="1600" dirty="0" smtClean="0"/>
              <a:t> </a:t>
            </a:r>
          </a:p>
          <a:p>
            <a:r>
              <a:rPr lang="en-US" sz="1600" dirty="0" smtClean="0"/>
              <a:t>using </a:t>
            </a:r>
            <a:r>
              <a:rPr lang="en-US" sz="1600" dirty="0" smtClean="0">
                <a:solidFill>
                  <a:srgbClr val="00B0F0"/>
                </a:solidFill>
              </a:rPr>
              <a:t>Ethernet cable</a:t>
            </a:r>
            <a:endParaRPr lang="en-US" sz="1600" dirty="0">
              <a:solidFill>
                <a:srgbClr val="00B0F0"/>
              </a:solidFill>
            </a:endParaRPr>
          </a:p>
        </p:txBody>
      </p:sp>
      <p:sp>
        <p:nvSpPr>
          <p:cNvPr id="15" name="TextBox 14"/>
          <p:cNvSpPr txBox="1"/>
          <p:nvPr/>
        </p:nvSpPr>
        <p:spPr>
          <a:xfrm rot="459574">
            <a:off x="3072875" y="3998923"/>
            <a:ext cx="3159839" cy="584775"/>
          </a:xfrm>
          <a:prstGeom prst="rect">
            <a:avLst/>
          </a:prstGeom>
          <a:noFill/>
        </p:spPr>
        <p:txBody>
          <a:bodyPr wrap="none" rtlCol="0">
            <a:spAutoFit/>
          </a:bodyPr>
          <a:lstStyle/>
          <a:p>
            <a:r>
              <a:rPr lang="en-US" sz="1600" dirty="0" smtClean="0"/>
              <a:t>Go to ‘</a:t>
            </a:r>
            <a:r>
              <a:rPr lang="en-US" sz="1600" dirty="0" smtClean="0">
                <a:solidFill>
                  <a:schemeClr val="accent4">
                    <a:lumMod val="50000"/>
                  </a:schemeClr>
                </a:solidFill>
              </a:rPr>
              <a:t>Network and Sharing Center</a:t>
            </a:r>
            <a:r>
              <a:rPr lang="en-US" sz="1600" dirty="0" smtClean="0"/>
              <a:t>’</a:t>
            </a:r>
          </a:p>
          <a:p>
            <a:r>
              <a:rPr lang="en-US" sz="1600" dirty="0" smtClean="0"/>
              <a:t> and Click “</a:t>
            </a:r>
            <a:r>
              <a:rPr lang="en-US" sz="1600" dirty="0" smtClean="0">
                <a:solidFill>
                  <a:schemeClr val="accent5">
                    <a:lumMod val="75000"/>
                  </a:schemeClr>
                </a:solidFill>
              </a:rPr>
              <a:t>Local Area Connection</a:t>
            </a:r>
            <a:r>
              <a:rPr lang="en-US" sz="1600" dirty="0" smtClean="0"/>
              <a:t>”</a:t>
            </a:r>
            <a:endParaRPr lang="en-US" sz="1600" dirty="0"/>
          </a:p>
        </p:txBody>
      </p:sp>
    </p:spTree>
    <p:extLst>
      <p:ext uri="{BB962C8B-B14F-4D97-AF65-F5344CB8AC3E}">
        <p14:creationId xmlns:p14="http://schemas.microsoft.com/office/powerpoint/2010/main" xmlns="" val="4014947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왼쪽 화살표 6"/>
          <p:cNvSpPr/>
          <p:nvPr/>
        </p:nvSpPr>
        <p:spPr>
          <a:xfrm>
            <a:off x="2718842" y="3795886"/>
            <a:ext cx="2952328" cy="576064"/>
          </a:xfrm>
          <a:prstGeom prst="leftArrow">
            <a:avLst>
              <a:gd name="adj1" fmla="val 50000"/>
              <a:gd name="adj2" fmla="val 5685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000" dirty="0">
                <a:solidFill>
                  <a:srgbClr val="002060"/>
                </a:solidFill>
                <a:latin typeface="+mj-lt"/>
                <a:ea typeface="210 하얀분필 R" panose="02020603020101020101" pitchFamily="18" charset="-127"/>
              </a:rPr>
              <a:t>HTTP/1.1</a:t>
            </a:r>
            <a:r>
              <a:rPr lang="en-US" altLang="ko-KR" sz="1000" dirty="0" smtClean="0">
                <a:solidFill>
                  <a:srgbClr val="002060"/>
                </a:solidFill>
                <a:latin typeface="+mj-lt"/>
                <a:ea typeface="210 하얀분필 R" panose="02020603020101020101" pitchFamily="18" charset="-127"/>
              </a:rPr>
              <a:t> 300 OK </a:t>
            </a:r>
            <a:r>
              <a:rPr lang="en-US" altLang="ko-KR" sz="1000" b="1" dirty="0" smtClean="0">
                <a:solidFill>
                  <a:srgbClr val="002060"/>
                </a:solidFill>
                <a:latin typeface="+mj-lt"/>
                <a:ea typeface="210 하얀분필 R" panose="02020603020101020101" pitchFamily="18" charset="-127"/>
              </a:rPr>
              <a:t>Response</a:t>
            </a:r>
            <a:r>
              <a:rPr lang="en-US" altLang="ko-KR" sz="1000" dirty="0" smtClean="0">
                <a:solidFill>
                  <a:srgbClr val="002060"/>
                </a:solidFill>
                <a:latin typeface="+mj-lt"/>
                <a:ea typeface="210 하얀분필 R" panose="02020603020101020101" pitchFamily="18" charset="-127"/>
              </a:rPr>
              <a:t>(+Return values)</a:t>
            </a:r>
            <a:endParaRPr lang="ko-KR" altLang="en-US" sz="1000" dirty="0">
              <a:solidFill>
                <a:srgbClr val="002060"/>
              </a:solidFill>
              <a:latin typeface="+mj-lt"/>
              <a:ea typeface="210 하얀분필 R" panose="02020603020101020101" pitchFamily="18" charset="-127"/>
            </a:endParaRPr>
          </a:p>
        </p:txBody>
      </p:sp>
      <p:sp>
        <p:nvSpPr>
          <p:cNvPr id="6" name="오른쪽 화살표 5"/>
          <p:cNvSpPr/>
          <p:nvPr/>
        </p:nvSpPr>
        <p:spPr>
          <a:xfrm>
            <a:off x="2677567" y="3291830"/>
            <a:ext cx="2952328" cy="576064"/>
          </a:xfrm>
          <a:prstGeom prst="rightArrow">
            <a:avLst>
              <a:gd name="adj1" fmla="val 50000"/>
              <a:gd name="adj2" fmla="val 5587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sz="1000" dirty="0" smtClean="0">
                <a:solidFill>
                  <a:srgbClr val="002060"/>
                </a:solidFill>
                <a:latin typeface="+mj-lt"/>
                <a:ea typeface="210 하얀분필 R" panose="02020603020101020101" pitchFamily="18" charset="-127"/>
              </a:rPr>
              <a:t>HTTP GET/POST </a:t>
            </a:r>
            <a:r>
              <a:rPr lang="en-US" altLang="ko-KR" sz="1000" b="1" dirty="0" smtClean="0">
                <a:solidFill>
                  <a:srgbClr val="002060"/>
                </a:solidFill>
                <a:latin typeface="+mj-lt"/>
                <a:ea typeface="210 하얀분필 R" panose="02020603020101020101" pitchFamily="18" charset="-127"/>
              </a:rPr>
              <a:t>Request</a:t>
            </a:r>
            <a:r>
              <a:rPr lang="en-US" altLang="ko-KR" sz="1000" dirty="0" smtClean="0">
                <a:solidFill>
                  <a:srgbClr val="002060"/>
                </a:solidFill>
                <a:latin typeface="+mj-lt"/>
                <a:ea typeface="210 하얀분필 R" panose="02020603020101020101" pitchFamily="18" charset="-127"/>
              </a:rPr>
              <a:t> e.g., ‘</a:t>
            </a:r>
            <a:r>
              <a:rPr lang="en-US" altLang="ko-KR" sz="1000" dirty="0" err="1" smtClean="0">
                <a:solidFill>
                  <a:srgbClr val="002060"/>
                </a:solidFill>
                <a:latin typeface="+mj-lt"/>
                <a:ea typeface="210 하얀분필 R" panose="02020603020101020101" pitchFamily="18" charset="-127"/>
              </a:rPr>
              <a:t>set_dio.cgi</a:t>
            </a:r>
            <a:r>
              <a:rPr lang="en-US" altLang="ko-KR" sz="1000" dirty="0" smtClean="0">
                <a:latin typeface="+mj-lt"/>
                <a:ea typeface="210 하얀분필 R" panose="02020603020101020101" pitchFamily="18" charset="-127"/>
              </a:rPr>
              <a:t>’</a:t>
            </a:r>
            <a:endParaRPr lang="ko-KR" altLang="en-US" sz="1000" dirty="0">
              <a:latin typeface="+mj-lt"/>
              <a:ea typeface="210 하얀분필 R" panose="02020603020101020101" pitchFamily="18" charset="-127"/>
            </a:endParaRPr>
          </a:p>
        </p:txBody>
      </p:sp>
      <p:sp>
        <p:nvSpPr>
          <p:cNvPr id="2" name="제목 1"/>
          <p:cNvSpPr>
            <a:spLocks noGrp="1"/>
          </p:cNvSpPr>
          <p:nvPr>
            <p:ph type="ctrTitle"/>
          </p:nvPr>
        </p:nvSpPr>
        <p:spPr/>
        <p:txBody>
          <a:bodyPr/>
          <a:lstStyle/>
          <a:p>
            <a:pPr marL="0" indent="0">
              <a:buNone/>
            </a:pPr>
            <a:r>
              <a:rPr lang="en-US" altLang="ko-KR" dirty="0" smtClean="0">
                <a:latin typeface="+mn-lt"/>
              </a:rPr>
              <a:t>2.  HTTP Overview</a:t>
            </a:r>
            <a:endParaRPr lang="ko-KR" altLang="en-US" dirty="0">
              <a:latin typeface="+mn-lt"/>
            </a:endParaRPr>
          </a:p>
        </p:txBody>
      </p:sp>
      <p:sp>
        <p:nvSpPr>
          <p:cNvPr id="3" name="부제목 2"/>
          <p:cNvSpPr>
            <a:spLocks noGrp="1"/>
          </p:cNvSpPr>
          <p:nvPr>
            <p:ph type="subTitle" idx="1"/>
          </p:nvPr>
        </p:nvSpPr>
        <p:spPr>
          <a:xfrm>
            <a:off x="107504" y="1131590"/>
            <a:ext cx="9361040" cy="2016224"/>
          </a:xfrm>
        </p:spPr>
        <p:txBody>
          <a:bodyPr>
            <a:normAutofit fontScale="92500"/>
          </a:bodyPr>
          <a:lstStyle/>
          <a:p>
            <a:pPr>
              <a:lnSpc>
                <a:spcPct val="150000"/>
              </a:lnSpc>
            </a:pPr>
            <a:r>
              <a:rPr lang="en-US" altLang="ko-KR" dirty="0" smtClean="0">
                <a:latin typeface="+mn-lt"/>
              </a:rPr>
              <a:t>HTTP is composed of</a:t>
            </a:r>
            <a:r>
              <a:rPr lang="ko-KR" altLang="en-US" dirty="0" smtClean="0">
                <a:latin typeface="+mn-lt"/>
              </a:rPr>
              <a:t> </a:t>
            </a:r>
            <a:r>
              <a:rPr lang="en-US" altLang="ko-KR" dirty="0" smtClean="0">
                <a:latin typeface="+mn-lt"/>
              </a:rPr>
              <a:t>Client /</a:t>
            </a:r>
            <a:r>
              <a:rPr lang="ko-KR" altLang="en-US" dirty="0" smtClean="0">
                <a:latin typeface="+mn-lt"/>
              </a:rPr>
              <a:t> </a:t>
            </a:r>
            <a:r>
              <a:rPr lang="en-US" altLang="ko-KR" dirty="0" smtClean="0">
                <a:latin typeface="+mn-lt"/>
              </a:rPr>
              <a:t>Server</a:t>
            </a:r>
          </a:p>
          <a:p>
            <a:pPr lvl="1" algn="l">
              <a:lnSpc>
                <a:spcPct val="150000"/>
              </a:lnSpc>
              <a:buFont typeface="Arial" panose="020B0604020202020204" pitchFamily="34" charset="0"/>
              <a:buChar char="•"/>
            </a:pPr>
            <a:r>
              <a:rPr lang="en-US" altLang="ko-KR" sz="1800" dirty="0" smtClean="0">
                <a:solidFill>
                  <a:schemeClr val="tx1">
                    <a:lumMod val="85000"/>
                    <a:lumOff val="15000"/>
                  </a:schemeClr>
                </a:solidFill>
                <a:latin typeface="+mn-lt"/>
              </a:rPr>
              <a:t>  HTTP </a:t>
            </a:r>
            <a:r>
              <a:rPr lang="en-US" altLang="ko-KR" sz="1800" dirty="0">
                <a:solidFill>
                  <a:schemeClr val="tx1">
                    <a:lumMod val="85000"/>
                    <a:lumOff val="15000"/>
                  </a:schemeClr>
                </a:solidFill>
                <a:latin typeface="+mn-lt"/>
              </a:rPr>
              <a:t>Server : WIZwiki-W7500</a:t>
            </a:r>
          </a:p>
          <a:p>
            <a:pPr lvl="1" algn="l">
              <a:lnSpc>
                <a:spcPct val="150000"/>
              </a:lnSpc>
              <a:buFont typeface="Arial" panose="020B0604020202020204" pitchFamily="34" charset="0"/>
              <a:buChar char="•"/>
            </a:pPr>
            <a:r>
              <a:rPr lang="en-US" altLang="ko-KR" sz="1800" dirty="0">
                <a:solidFill>
                  <a:schemeClr val="tx1">
                    <a:lumMod val="85000"/>
                    <a:lumOff val="15000"/>
                  </a:schemeClr>
                </a:solidFill>
                <a:latin typeface="+mn-lt"/>
              </a:rPr>
              <a:t>  HTTP Client : Web </a:t>
            </a:r>
            <a:r>
              <a:rPr lang="en-US" altLang="ko-KR" sz="1800" dirty="0" smtClean="0">
                <a:solidFill>
                  <a:schemeClr val="tx1">
                    <a:lumMod val="85000"/>
                    <a:lumOff val="15000"/>
                  </a:schemeClr>
                </a:solidFill>
                <a:latin typeface="+mn-lt"/>
              </a:rPr>
              <a:t>Browser</a:t>
            </a:r>
            <a:endParaRPr lang="en-US" altLang="ko-KR" dirty="0">
              <a:latin typeface="+mn-lt"/>
            </a:endParaRPr>
          </a:p>
          <a:p>
            <a:pPr>
              <a:lnSpc>
                <a:spcPct val="150000"/>
              </a:lnSpc>
            </a:pPr>
            <a:r>
              <a:rPr lang="en-US" altLang="ko-KR" dirty="0" smtClean="0">
                <a:latin typeface="+mn-lt"/>
              </a:rPr>
              <a:t> Web  Server transmit the required HTML Web  page, etc. to Web  Browser</a:t>
            </a:r>
          </a:p>
          <a:p>
            <a:pPr>
              <a:lnSpc>
                <a:spcPct val="150000"/>
              </a:lnSpc>
            </a:pPr>
            <a:endParaRPr lang="en-US" altLang="ko-KR" dirty="0" smtClean="0"/>
          </a:p>
          <a:p>
            <a:pPr marL="0" indent="0">
              <a:lnSpc>
                <a:spcPct val="150000"/>
              </a:lnSpc>
              <a:buNone/>
            </a:pPr>
            <a:endParaRPr lang="en-US" altLang="ko-KR" dirty="0"/>
          </a:p>
        </p:txBody>
      </p:sp>
      <p:sp>
        <p:nvSpPr>
          <p:cNvPr id="4" name="직사각형 3"/>
          <p:cNvSpPr/>
          <p:nvPr/>
        </p:nvSpPr>
        <p:spPr>
          <a:xfrm>
            <a:off x="1187624" y="3219822"/>
            <a:ext cx="1512168" cy="12241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b="1" dirty="0" smtClean="0">
                <a:solidFill>
                  <a:srgbClr val="002060"/>
                </a:solidFill>
                <a:latin typeface="+mj-lt"/>
                <a:ea typeface="210 하얀분필 R" panose="02020603020101020101" pitchFamily="18" charset="-127"/>
              </a:rPr>
              <a:t>Web Browser</a:t>
            </a:r>
          </a:p>
          <a:p>
            <a:pPr algn="ctr"/>
            <a:r>
              <a:rPr lang="en-US" altLang="ko-KR" sz="1200" dirty="0" smtClean="0">
                <a:solidFill>
                  <a:srgbClr val="002060"/>
                </a:solidFill>
                <a:latin typeface="+mj-lt"/>
                <a:ea typeface="210 하얀분필 R" panose="02020603020101020101" pitchFamily="18" charset="-127"/>
              </a:rPr>
              <a:t>(HTTP Client)</a:t>
            </a:r>
            <a:endParaRPr lang="ko-KR" altLang="en-US" sz="1200" dirty="0">
              <a:solidFill>
                <a:srgbClr val="002060"/>
              </a:solidFill>
              <a:latin typeface="+mj-lt"/>
              <a:ea typeface="210 하얀분필 R" panose="02020603020101020101" pitchFamily="18" charset="-127"/>
            </a:endParaRPr>
          </a:p>
        </p:txBody>
      </p:sp>
      <p:sp>
        <p:nvSpPr>
          <p:cNvPr id="5" name="직사각형 4"/>
          <p:cNvSpPr/>
          <p:nvPr/>
        </p:nvSpPr>
        <p:spPr>
          <a:xfrm>
            <a:off x="5652120" y="3219822"/>
            <a:ext cx="1512168" cy="12241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b="1" dirty="0" smtClean="0">
                <a:solidFill>
                  <a:srgbClr val="002060"/>
                </a:solidFill>
                <a:latin typeface="+mj-lt"/>
                <a:ea typeface="210 하얀분필 R" panose="02020603020101020101" pitchFamily="18" charset="-127"/>
              </a:rPr>
              <a:t>WIZwiki-W7500</a:t>
            </a:r>
          </a:p>
          <a:p>
            <a:pPr algn="ctr"/>
            <a:r>
              <a:rPr lang="en-US" altLang="ko-KR" sz="1200" dirty="0" smtClean="0">
                <a:solidFill>
                  <a:srgbClr val="002060"/>
                </a:solidFill>
                <a:latin typeface="+mj-lt"/>
                <a:ea typeface="210 하얀분필 R" panose="02020603020101020101" pitchFamily="18" charset="-127"/>
              </a:rPr>
              <a:t>(HTTP Server)</a:t>
            </a:r>
            <a:endParaRPr lang="ko-KR" altLang="en-US" sz="1200" dirty="0">
              <a:solidFill>
                <a:srgbClr val="002060"/>
              </a:solidFill>
              <a:latin typeface="+mj-lt"/>
              <a:ea typeface="210 하얀분필 R" panose="02020603020101020101" pitchFamily="18" charset="-127"/>
            </a:endParaRPr>
          </a:p>
        </p:txBody>
      </p:sp>
    </p:spTree>
    <p:extLst>
      <p:ext uri="{BB962C8B-B14F-4D97-AF65-F5344CB8AC3E}">
        <p14:creationId xmlns:p14="http://schemas.microsoft.com/office/powerpoint/2010/main" xmlns="" val="34245235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2" cstate="print"/>
          <a:srcRect/>
          <a:stretch>
            <a:fillRect/>
          </a:stretch>
        </p:blipFill>
        <p:spPr bwMode="auto">
          <a:xfrm>
            <a:off x="4724401" y="1580746"/>
            <a:ext cx="2666999" cy="3353204"/>
          </a:xfrm>
          <a:prstGeom prst="rect">
            <a:avLst/>
          </a:prstGeom>
          <a:noFill/>
          <a:ln w="9525">
            <a:noFill/>
            <a:miter lim="800000"/>
            <a:headEnd/>
            <a:tailEnd/>
          </a:ln>
        </p:spPr>
      </p:pic>
      <p:pic>
        <p:nvPicPr>
          <p:cNvPr id="12" name="Picture 2"/>
          <p:cNvPicPr>
            <a:picLocks noChangeAspect="1" noChangeArrowheads="1"/>
          </p:cNvPicPr>
          <p:nvPr/>
        </p:nvPicPr>
        <p:blipFill>
          <a:blip r:embed="rId3" cstate="print"/>
          <a:srcRect/>
          <a:stretch>
            <a:fillRect/>
          </a:stretch>
        </p:blipFill>
        <p:spPr bwMode="auto">
          <a:xfrm>
            <a:off x="838200" y="1581150"/>
            <a:ext cx="2590800" cy="3133700"/>
          </a:xfrm>
          <a:prstGeom prst="rect">
            <a:avLst/>
          </a:prstGeom>
          <a:noFill/>
          <a:ln w="9525">
            <a:noFill/>
            <a:miter lim="800000"/>
            <a:headEnd/>
            <a:tailEnd/>
          </a:ln>
        </p:spPr>
      </p:pic>
      <p:sp>
        <p:nvSpPr>
          <p:cNvPr id="2" name="제목 1"/>
          <p:cNvSpPr>
            <a:spLocks noGrp="1"/>
          </p:cNvSpPr>
          <p:nvPr>
            <p:ph type="ctrTitle"/>
          </p:nvPr>
        </p:nvSpPr>
        <p:spPr/>
        <p:txBody>
          <a:bodyPr/>
          <a:lstStyle/>
          <a:p>
            <a:pPr marL="0" indent="0">
              <a:buNone/>
            </a:pPr>
            <a:r>
              <a:rPr lang="en-US" altLang="ko-KR" dirty="0" smtClean="0">
                <a:latin typeface="+mj-lt"/>
              </a:rPr>
              <a:t>4. </a:t>
            </a:r>
            <a:r>
              <a:rPr lang="en-US" altLang="ko-KR" dirty="0" smtClean="0">
                <a:solidFill>
                  <a:prstClr val="black"/>
                </a:solidFill>
                <a:latin typeface="맑은 고딕"/>
              </a:rPr>
              <a:t>IP setting</a:t>
            </a:r>
            <a:endParaRPr lang="ko-KR" altLang="en-US" dirty="0">
              <a:latin typeface="+mj-lt"/>
            </a:endParaRPr>
          </a:p>
        </p:txBody>
      </p:sp>
      <p:sp>
        <p:nvSpPr>
          <p:cNvPr id="3" name="내용 개체 틀 2"/>
          <p:cNvSpPr>
            <a:spLocks noGrp="1"/>
          </p:cNvSpPr>
          <p:nvPr>
            <p:ph type="subTitle" idx="1"/>
          </p:nvPr>
        </p:nvSpPr>
        <p:spPr/>
        <p:txBody>
          <a:bodyPr/>
          <a:lstStyle/>
          <a:p>
            <a:pPr marL="0" indent="0">
              <a:buNone/>
            </a:pPr>
            <a:r>
              <a:rPr lang="en-US" altLang="ko-KR" dirty="0" smtClean="0">
                <a:latin typeface="+mj-lt"/>
              </a:rPr>
              <a:t>2) </a:t>
            </a:r>
            <a:r>
              <a:rPr lang="en-US" altLang="ko-KR" dirty="0" smtClean="0">
                <a:solidFill>
                  <a:prstClr val="black"/>
                </a:solidFill>
                <a:latin typeface="맑은 고딕"/>
              </a:rPr>
              <a:t>IP setting</a:t>
            </a:r>
            <a:r>
              <a:rPr lang="ko-KR" altLang="en-US" dirty="0" smtClean="0">
                <a:solidFill>
                  <a:prstClr val="black"/>
                </a:solidFill>
                <a:latin typeface="맑은 고딕"/>
              </a:rPr>
              <a:t> </a:t>
            </a:r>
            <a:r>
              <a:rPr lang="en-US" altLang="ko-KR" dirty="0" smtClean="0">
                <a:solidFill>
                  <a:prstClr val="black"/>
                </a:solidFill>
                <a:latin typeface="맑은 고딕"/>
              </a:rPr>
              <a:t>&amp; Ethernet cable connection</a:t>
            </a:r>
            <a:r>
              <a:rPr lang="ko-KR" altLang="en-US" dirty="0" smtClean="0">
                <a:solidFill>
                  <a:prstClr val="black"/>
                </a:solidFill>
                <a:latin typeface="맑은 고딕"/>
              </a:rPr>
              <a:t> </a:t>
            </a:r>
            <a:r>
              <a:rPr lang="en-US" altLang="ko-KR" dirty="0" smtClean="0">
                <a:latin typeface="+mj-lt"/>
              </a:rPr>
              <a:t>(PC to WIZwiki-W7500)</a:t>
            </a:r>
          </a:p>
        </p:txBody>
      </p:sp>
      <p:sp>
        <p:nvSpPr>
          <p:cNvPr id="7" name="직사각형 6"/>
          <p:cNvSpPr/>
          <p:nvPr/>
        </p:nvSpPr>
        <p:spPr>
          <a:xfrm>
            <a:off x="966788" y="4105274"/>
            <a:ext cx="762000" cy="185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직사각형 7"/>
          <p:cNvSpPr/>
          <p:nvPr/>
        </p:nvSpPr>
        <p:spPr>
          <a:xfrm>
            <a:off x="4892675" y="3241675"/>
            <a:ext cx="1870074" cy="139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cxnSp>
        <p:nvCxnSpPr>
          <p:cNvPr id="9" name="구부러진 연결선 8"/>
          <p:cNvCxnSpPr/>
          <p:nvPr/>
        </p:nvCxnSpPr>
        <p:spPr>
          <a:xfrm flipV="1">
            <a:off x="1728788" y="3311525"/>
            <a:ext cx="3059236" cy="899468"/>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오른쪽 화살표 16"/>
          <p:cNvSpPr/>
          <p:nvPr/>
        </p:nvSpPr>
        <p:spPr>
          <a:xfrm flipH="1">
            <a:off x="6888004" y="3189821"/>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
        <p:nvSpPr>
          <p:cNvPr id="18" name="오른쪽 화살표 17"/>
          <p:cNvSpPr/>
          <p:nvPr/>
        </p:nvSpPr>
        <p:spPr>
          <a:xfrm rot="10800000" flipH="1">
            <a:off x="477058" y="4076439"/>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a아띠" pitchFamily="18" charset="-127"/>
              <a:ea typeface="a아띠" pitchFamily="18" charset="-127"/>
            </a:endParaRPr>
          </a:p>
        </p:txBody>
      </p:sp>
    </p:spTree>
    <p:extLst>
      <p:ext uri="{BB962C8B-B14F-4D97-AF65-F5344CB8AC3E}">
        <p14:creationId xmlns:p14="http://schemas.microsoft.com/office/powerpoint/2010/main" xmlns="" val="2403586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4"/>
          <p:cNvPicPr>
            <a:picLocks noChangeAspect="1" noChangeArrowheads="1"/>
          </p:cNvPicPr>
          <p:nvPr/>
        </p:nvPicPr>
        <p:blipFill>
          <a:blip r:embed="rId2" cstate="print"/>
          <a:srcRect/>
          <a:stretch>
            <a:fillRect/>
          </a:stretch>
        </p:blipFill>
        <p:spPr bwMode="auto">
          <a:xfrm>
            <a:off x="4876800" y="3348964"/>
            <a:ext cx="2438400" cy="1109691"/>
          </a:xfrm>
          <a:prstGeom prst="rect">
            <a:avLst/>
          </a:prstGeom>
          <a:noFill/>
          <a:ln w="9525">
            <a:noFill/>
            <a:miter lim="800000"/>
            <a:headEnd/>
            <a:tailEnd/>
          </a:ln>
        </p:spPr>
      </p:pic>
      <p:pic>
        <p:nvPicPr>
          <p:cNvPr id="39" name="Picture 3"/>
          <p:cNvPicPr>
            <a:picLocks noChangeAspect="1" noChangeArrowheads="1"/>
          </p:cNvPicPr>
          <p:nvPr/>
        </p:nvPicPr>
        <p:blipFill>
          <a:blip r:embed="rId3" cstate="print"/>
          <a:srcRect b="59514"/>
          <a:stretch>
            <a:fillRect/>
          </a:stretch>
        </p:blipFill>
        <p:spPr bwMode="auto">
          <a:xfrm>
            <a:off x="4783974" y="1462677"/>
            <a:ext cx="3276600" cy="1582899"/>
          </a:xfrm>
          <a:prstGeom prst="rect">
            <a:avLst/>
          </a:prstGeom>
          <a:noFill/>
          <a:ln w="9525">
            <a:noFill/>
            <a:miter lim="800000"/>
            <a:headEnd/>
            <a:tailEnd/>
          </a:ln>
        </p:spPr>
      </p:pic>
      <p:pic>
        <p:nvPicPr>
          <p:cNvPr id="41" name="Picture 2"/>
          <p:cNvPicPr>
            <a:picLocks noChangeAspect="1" noChangeArrowheads="1"/>
          </p:cNvPicPr>
          <p:nvPr/>
        </p:nvPicPr>
        <p:blipFill>
          <a:blip r:embed="rId4" cstate="print"/>
          <a:srcRect/>
          <a:stretch>
            <a:fillRect/>
          </a:stretch>
        </p:blipFill>
        <p:spPr bwMode="auto">
          <a:xfrm>
            <a:off x="1027626" y="1496637"/>
            <a:ext cx="2942544" cy="3276600"/>
          </a:xfrm>
          <a:prstGeom prst="rect">
            <a:avLst/>
          </a:prstGeom>
          <a:noFill/>
          <a:ln w="9525">
            <a:noFill/>
            <a:miter lim="800000"/>
            <a:headEnd/>
            <a:tailEnd/>
          </a:ln>
        </p:spPr>
      </p:pic>
      <p:sp>
        <p:nvSpPr>
          <p:cNvPr id="7" name="직사각형 6"/>
          <p:cNvSpPr/>
          <p:nvPr/>
        </p:nvSpPr>
        <p:spPr>
          <a:xfrm>
            <a:off x="3158057" y="4169569"/>
            <a:ext cx="609766" cy="188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직사각형 7"/>
          <p:cNvSpPr/>
          <p:nvPr/>
        </p:nvSpPr>
        <p:spPr>
          <a:xfrm>
            <a:off x="5826869" y="2793205"/>
            <a:ext cx="628650" cy="1785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cxnSp>
        <p:nvCxnSpPr>
          <p:cNvPr id="10" name="구부러진 연결선 9"/>
          <p:cNvCxnSpPr>
            <a:stCxn id="7" idx="3"/>
          </p:cNvCxnSpPr>
          <p:nvPr/>
        </p:nvCxnSpPr>
        <p:spPr>
          <a:xfrm flipV="1">
            <a:off x="3767823" y="2400197"/>
            <a:ext cx="944001" cy="1863432"/>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5990657" y="4111253"/>
            <a:ext cx="635793" cy="197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0" name="TextBox 19"/>
          <p:cNvSpPr txBox="1"/>
          <p:nvPr/>
        </p:nvSpPr>
        <p:spPr>
          <a:xfrm rot="152137">
            <a:off x="6930603" y="3730155"/>
            <a:ext cx="1897699" cy="461665"/>
          </a:xfrm>
          <a:prstGeom prst="rect">
            <a:avLst/>
          </a:prstGeom>
          <a:solidFill>
            <a:schemeClr val="tx1">
              <a:lumMod val="85000"/>
              <a:lumOff val="15000"/>
            </a:schemeClr>
          </a:solidFill>
          <a:ln w="19050">
            <a:solidFill>
              <a:srgbClr val="00FFFF"/>
            </a:solidFill>
          </a:ln>
        </p:spPr>
        <p:txBody>
          <a:bodyPr wrap="square" rtlCol="0">
            <a:spAutoFit/>
          </a:bodyPr>
          <a:lstStyle/>
          <a:p>
            <a:r>
              <a:rPr lang="en-US" sz="1200" dirty="0" smtClean="0">
                <a:solidFill>
                  <a:srgbClr val="00FFFF"/>
                </a:solidFill>
              </a:rPr>
              <a:t>Host address </a:t>
            </a:r>
          </a:p>
          <a:p>
            <a:r>
              <a:rPr lang="en-US" sz="1200" dirty="0" smtClean="0">
                <a:solidFill>
                  <a:srgbClr val="00FFFF"/>
                </a:solidFill>
              </a:rPr>
              <a:t>    = Own Table number</a:t>
            </a:r>
            <a:endParaRPr lang="en-US" sz="1200" dirty="0">
              <a:solidFill>
                <a:srgbClr val="00FFFF"/>
              </a:solidFill>
            </a:endParaRPr>
          </a:p>
        </p:txBody>
      </p:sp>
      <p:cxnSp>
        <p:nvCxnSpPr>
          <p:cNvPr id="25" name="구부러진 연결선 24"/>
          <p:cNvCxnSpPr>
            <a:stCxn id="8" idx="2"/>
          </p:cNvCxnSpPr>
          <p:nvPr/>
        </p:nvCxnSpPr>
        <p:spPr>
          <a:xfrm rot="5400000">
            <a:off x="5893451" y="3133499"/>
            <a:ext cx="409442" cy="86044"/>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5743577" y="3667116"/>
            <a:ext cx="747713" cy="142875"/>
          </a:xfrm>
          <a:prstGeom prst="rect">
            <a:avLst/>
          </a:prstGeom>
          <a:noFill/>
          <a:ln w="19050">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0" name="직사각형 29"/>
          <p:cNvSpPr/>
          <p:nvPr/>
        </p:nvSpPr>
        <p:spPr>
          <a:xfrm>
            <a:off x="6517435" y="3670290"/>
            <a:ext cx="228650" cy="139701"/>
          </a:xfrm>
          <a:prstGeom prst="rect">
            <a:avLst/>
          </a:prstGeom>
          <a:noFill/>
          <a:ln w="1905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1" name="TextBox 30"/>
          <p:cNvSpPr txBox="1"/>
          <p:nvPr/>
        </p:nvSpPr>
        <p:spPr>
          <a:xfrm rot="21341276">
            <a:off x="6676254" y="2973541"/>
            <a:ext cx="2366577" cy="461665"/>
          </a:xfrm>
          <a:prstGeom prst="rect">
            <a:avLst/>
          </a:prstGeom>
          <a:solidFill>
            <a:schemeClr val="tx1">
              <a:lumMod val="85000"/>
              <a:lumOff val="15000"/>
            </a:schemeClr>
          </a:solidFill>
          <a:ln w="19050">
            <a:solidFill>
              <a:srgbClr val="0099CC"/>
            </a:solidFill>
          </a:ln>
        </p:spPr>
        <p:txBody>
          <a:bodyPr wrap="square" rtlCol="0">
            <a:spAutoFit/>
          </a:bodyPr>
          <a:lstStyle/>
          <a:p>
            <a:r>
              <a:rPr lang="en-US" sz="1200" dirty="0" smtClean="0">
                <a:solidFill>
                  <a:srgbClr val="00B0F0"/>
                </a:solidFill>
              </a:rPr>
              <a:t>Network address =</a:t>
            </a:r>
          </a:p>
          <a:p>
            <a:r>
              <a:rPr lang="en-US" sz="1200" dirty="0" smtClean="0">
                <a:solidFill>
                  <a:srgbClr val="00B0F0"/>
                </a:solidFill>
              </a:rPr>
              <a:t> Network address on coding</a:t>
            </a:r>
            <a:endParaRPr lang="en-US" dirty="0">
              <a:solidFill>
                <a:srgbClr val="00B0F0"/>
              </a:solidFill>
            </a:endParaRPr>
          </a:p>
        </p:txBody>
      </p:sp>
      <p:cxnSp>
        <p:nvCxnSpPr>
          <p:cNvPr id="33" name="구부러진 연결선 32"/>
          <p:cNvCxnSpPr>
            <a:stCxn id="31" idx="1"/>
            <a:endCxn id="29" idx="0"/>
          </p:cNvCxnSpPr>
          <p:nvPr/>
        </p:nvCxnSpPr>
        <p:spPr>
          <a:xfrm rot="10800000" flipV="1">
            <a:off x="6117434" y="3293344"/>
            <a:ext cx="562170" cy="373772"/>
          </a:xfrm>
          <a:prstGeom prst="curvedConnector2">
            <a:avLst/>
          </a:prstGeom>
          <a:ln w="19050">
            <a:solidFill>
              <a:srgbClr val="0099CC"/>
            </a:solidFill>
            <a:tailEnd type="triangle"/>
          </a:ln>
        </p:spPr>
        <p:style>
          <a:lnRef idx="1">
            <a:schemeClr val="accent1"/>
          </a:lnRef>
          <a:fillRef idx="0">
            <a:schemeClr val="accent1"/>
          </a:fillRef>
          <a:effectRef idx="0">
            <a:schemeClr val="accent1"/>
          </a:effectRef>
          <a:fontRef idx="minor">
            <a:schemeClr val="tx1"/>
          </a:fontRef>
        </p:style>
      </p:cxnSp>
      <p:sp>
        <p:nvSpPr>
          <p:cNvPr id="38" name="직사각형 37"/>
          <p:cNvSpPr/>
          <p:nvPr/>
        </p:nvSpPr>
        <p:spPr>
          <a:xfrm>
            <a:off x="5742609" y="3860069"/>
            <a:ext cx="1003475" cy="142875"/>
          </a:xfrm>
          <a:prstGeom prst="rect">
            <a:avLst/>
          </a:prstGeom>
          <a:noFill/>
          <a:ln w="190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cxnSp>
        <p:nvCxnSpPr>
          <p:cNvPr id="35" name="구부러진 연결선 34"/>
          <p:cNvCxnSpPr>
            <a:stCxn id="20" idx="1"/>
            <a:endCxn id="30" idx="2"/>
          </p:cNvCxnSpPr>
          <p:nvPr/>
        </p:nvCxnSpPr>
        <p:spPr>
          <a:xfrm rot="10800000">
            <a:off x="6631760" y="3809991"/>
            <a:ext cx="299772" cy="109020"/>
          </a:xfrm>
          <a:prstGeom prst="curvedConnector2">
            <a:avLst/>
          </a:prstGeom>
          <a:ln w="19050">
            <a:solidFill>
              <a:srgbClr val="00FFFF"/>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205768">
            <a:off x="4020147" y="4246029"/>
            <a:ext cx="1924937" cy="461665"/>
          </a:xfrm>
          <a:prstGeom prst="rect">
            <a:avLst/>
          </a:prstGeom>
          <a:solidFill>
            <a:schemeClr val="tx1">
              <a:lumMod val="95000"/>
              <a:lumOff val="5000"/>
            </a:schemeClr>
          </a:solidFill>
          <a:ln w="19050">
            <a:solidFill>
              <a:srgbClr val="FF66FF"/>
            </a:solidFill>
          </a:ln>
        </p:spPr>
        <p:txBody>
          <a:bodyPr wrap="square" rtlCol="0">
            <a:spAutoFit/>
          </a:bodyPr>
          <a:lstStyle/>
          <a:p>
            <a:r>
              <a:rPr lang="en-US" sz="1200" dirty="0" smtClean="0">
                <a:solidFill>
                  <a:srgbClr val="FF33CC"/>
                </a:solidFill>
              </a:rPr>
              <a:t>Subnet mask </a:t>
            </a:r>
          </a:p>
          <a:p>
            <a:r>
              <a:rPr lang="en-US" sz="1200" dirty="0" smtClean="0">
                <a:solidFill>
                  <a:srgbClr val="FF33CC"/>
                </a:solidFill>
              </a:rPr>
              <a:t>           = 255.255.255.0</a:t>
            </a:r>
            <a:endParaRPr lang="en-US" sz="1200" dirty="0">
              <a:solidFill>
                <a:srgbClr val="FF33CC"/>
              </a:solidFill>
            </a:endParaRPr>
          </a:p>
        </p:txBody>
      </p:sp>
      <p:cxnSp>
        <p:nvCxnSpPr>
          <p:cNvPr id="42" name="구부러진 연결선 41"/>
          <p:cNvCxnSpPr>
            <a:stCxn id="40" idx="0"/>
            <a:endCxn id="38" idx="1"/>
          </p:cNvCxnSpPr>
          <p:nvPr/>
        </p:nvCxnSpPr>
        <p:spPr>
          <a:xfrm rot="5400000" flipH="1" flipV="1">
            <a:off x="5212049" y="3715883"/>
            <a:ext cx="314935" cy="746185"/>
          </a:xfrm>
          <a:prstGeom prst="curvedConnector2">
            <a:avLst/>
          </a:prstGeom>
          <a:ln w="1905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27" name="제목 1"/>
          <p:cNvSpPr txBox="1">
            <a:spLocks/>
          </p:cNvSpPr>
          <p:nvPr/>
        </p:nvSpPr>
        <p:spPr>
          <a:xfrm>
            <a:off x="36512" y="267494"/>
            <a:ext cx="9144000" cy="670471"/>
          </a:xfrm>
          <a:prstGeom prst="rect">
            <a:avLst/>
          </a:prstGeom>
        </p:spPr>
        <p:txBody>
          <a:bodyPr vert="horz" lIns="81632" tIns="40816" rIns="81632" bIns="40816" rtlCol="0" anchor="ctr">
            <a:normAutofit/>
          </a:bodyPr>
          <a:lstStyle/>
          <a:p>
            <a:pPr marL="0" marR="0" lvl="0" indent="0" algn="l" defTabSz="816327" rtl="0" eaLnBrk="1" fontAlgn="auto" latinLnBrk="1" hangingPunct="1">
              <a:lnSpc>
                <a:spcPct val="100000"/>
              </a:lnSpc>
              <a:spcBef>
                <a:spcPct val="0"/>
              </a:spcBef>
              <a:spcAft>
                <a:spcPts val="0"/>
              </a:spcAft>
              <a:buClrTx/>
              <a:buSzTx/>
              <a:buFont typeface="+mj-lt"/>
              <a:buNone/>
              <a:tabLst/>
              <a:defRPr/>
            </a:pPr>
            <a:r>
              <a:rPr kumimoji="0" lang="en-US" altLang="ko-KR" sz="2800" b="0" i="0" u="none" strike="noStrike" kern="1200" cap="none" spc="0" normalizeH="0" baseline="0" noProof="0" dirty="0" smtClean="0">
                <a:ln>
                  <a:noFill/>
                </a:ln>
                <a:solidFill>
                  <a:schemeClr val="tx1"/>
                </a:solidFill>
                <a:effectLst/>
                <a:uLnTx/>
                <a:uFillTx/>
                <a:latin typeface="+mj-lt"/>
                <a:ea typeface="210 하얀분필 R" pitchFamily="18" charset="-127"/>
                <a:cs typeface="+mj-cs"/>
              </a:rPr>
              <a:t>4.  </a:t>
            </a:r>
            <a:r>
              <a:rPr kumimoji="0" lang="en-US" altLang="ko-KR" sz="28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j-cs"/>
              </a:rPr>
              <a:t>IP setting</a:t>
            </a:r>
            <a:endParaRPr kumimoji="0" lang="ko-KR" altLang="en-US" sz="2800" b="0" i="0" u="none" strike="noStrike" kern="1200" cap="none" spc="0" normalizeH="0" baseline="0" noProof="0" dirty="0">
              <a:ln>
                <a:noFill/>
              </a:ln>
              <a:solidFill>
                <a:schemeClr val="tx1"/>
              </a:solidFill>
              <a:effectLst/>
              <a:uLnTx/>
              <a:uFillTx/>
              <a:latin typeface="+mj-lt"/>
              <a:ea typeface="210 하얀분필 R" pitchFamily="18" charset="-127"/>
              <a:cs typeface="+mj-cs"/>
            </a:endParaRPr>
          </a:p>
        </p:txBody>
      </p:sp>
      <p:sp>
        <p:nvSpPr>
          <p:cNvPr id="28" name="내용 개체 틀 2"/>
          <p:cNvSpPr txBox="1">
            <a:spLocks/>
          </p:cNvSpPr>
          <p:nvPr/>
        </p:nvSpPr>
        <p:spPr>
          <a:xfrm>
            <a:off x="216024" y="1081981"/>
            <a:ext cx="8784976" cy="504056"/>
          </a:xfrm>
          <a:prstGeom prst="rect">
            <a:avLst/>
          </a:prstGeom>
        </p:spPr>
        <p:txBody>
          <a:bodyPr vert="horz" lIns="81632" tIns="40816" rIns="81632" bIns="40816" rtlCol="0">
            <a:normAutofit/>
          </a:bodyPr>
          <a:lstStyle/>
          <a:p>
            <a:pPr marL="0" marR="0" lvl="0" indent="0" algn="l" defTabSz="816327" rtl="0" eaLnBrk="1" fontAlgn="auto" latinLnBrk="1" hangingPunct="1">
              <a:lnSpc>
                <a:spcPct val="100000"/>
              </a:lnSpc>
              <a:spcBef>
                <a:spcPct val="20000"/>
              </a:spcBef>
              <a:spcAft>
                <a:spcPts val="0"/>
              </a:spcAft>
              <a:buClrTx/>
              <a:buSzTx/>
              <a:buFont typeface="+mj-lt"/>
              <a:buNone/>
              <a:tabLst/>
              <a:defRPr/>
            </a:pPr>
            <a:r>
              <a:rPr lang="en-US" altLang="ko-KR" sz="2000" dirty="0" smtClean="0">
                <a:latin typeface="+mj-lt"/>
                <a:ea typeface="210 하얀분필 R" pitchFamily="18" charset="-127"/>
              </a:rPr>
              <a:t>3</a:t>
            </a:r>
            <a:r>
              <a:rPr kumimoji="0" lang="en-US" altLang="ko-KR" sz="2000" b="0" i="0" u="none" strike="noStrike" kern="1200" cap="none" spc="0" normalizeH="0" baseline="0" noProof="0" dirty="0" smtClean="0">
                <a:ln>
                  <a:noFill/>
                </a:ln>
                <a:solidFill>
                  <a:schemeClr val="tx1"/>
                </a:solidFill>
                <a:effectLst/>
                <a:uLnTx/>
                <a:uFillTx/>
                <a:latin typeface="+mj-lt"/>
                <a:ea typeface="210 하얀분필 R" pitchFamily="18" charset="-127"/>
                <a:cs typeface="+mn-cs"/>
              </a:rPr>
              <a:t>) </a:t>
            </a:r>
            <a:r>
              <a:rPr kumimoji="0" lang="en-US" altLang="ko-KR"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IP setting</a:t>
            </a:r>
            <a:r>
              <a:rPr kumimoji="0" lang="ko-KR" altLang="en-US"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 </a:t>
            </a:r>
            <a:r>
              <a:rPr kumimoji="0" lang="en-US" altLang="ko-KR"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&amp; Ethernet cable connection</a:t>
            </a:r>
            <a:r>
              <a:rPr kumimoji="0" lang="ko-KR" altLang="en-US"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 </a:t>
            </a:r>
            <a:r>
              <a:rPr kumimoji="0" lang="en-US" altLang="ko-KR" sz="2000" b="0" i="0" u="none" strike="noStrike" kern="1200" cap="none" spc="0" normalizeH="0" baseline="0" noProof="0" dirty="0" smtClean="0">
                <a:ln>
                  <a:noFill/>
                </a:ln>
                <a:solidFill>
                  <a:prstClr val="black"/>
                </a:solidFill>
                <a:effectLst/>
                <a:uLnTx/>
                <a:uFillTx/>
                <a:latin typeface="맑은 고딕"/>
                <a:ea typeface="210 하얀분필 R" pitchFamily="18" charset="-127"/>
                <a:cs typeface="+mn-cs"/>
              </a:rPr>
              <a:t>(PC to WIZwiki-W7500)</a:t>
            </a:r>
          </a:p>
        </p:txBody>
      </p:sp>
    </p:spTree>
    <p:extLst>
      <p:ext uri="{BB962C8B-B14F-4D97-AF65-F5344CB8AC3E}">
        <p14:creationId xmlns:p14="http://schemas.microsoft.com/office/powerpoint/2010/main" xmlns="" val="4575370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27316" y="1944216"/>
            <a:ext cx="2227880" cy="2355726"/>
          </a:xfrm>
          <a:prstGeom prst="rect">
            <a:avLst/>
          </a:prstGeom>
        </p:spPr>
      </p:pic>
      <p:pic>
        <p:nvPicPr>
          <p:cNvPr id="8" name="그림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41423" y="2083491"/>
            <a:ext cx="1509387" cy="1545636"/>
          </a:xfrm>
          <a:prstGeom prst="rect">
            <a:avLst/>
          </a:prstGeom>
        </p:spPr>
      </p:pic>
      <p:pic>
        <p:nvPicPr>
          <p:cNvPr id="10" name="그림 9"/>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627784" y="2285196"/>
            <a:ext cx="1368152" cy="1150650"/>
          </a:xfrm>
          <a:prstGeom prst="rect">
            <a:avLst/>
          </a:prstGeom>
        </p:spPr>
      </p:pic>
      <p:sp>
        <p:nvSpPr>
          <p:cNvPr id="12" name="오른쪽으로 구부러진 화살표 11"/>
          <p:cNvSpPr/>
          <p:nvPr/>
        </p:nvSpPr>
        <p:spPr>
          <a:xfrm rot="6446816">
            <a:off x="5840920" y="648423"/>
            <a:ext cx="961585" cy="2696806"/>
          </a:xfrm>
          <a:prstGeom prst="curvedRightArrow">
            <a:avLst/>
          </a:prstGeom>
          <a:solidFill>
            <a:schemeClr val="accent6">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solidFill>
                <a:schemeClr val="tx1"/>
              </a:solidFill>
              <a:latin typeface="a아띠" pitchFamily="18" charset="-127"/>
              <a:ea typeface="a아띠" pitchFamily="18" charset="-127"/>
            </a:endParaRPr>
          </a:p>
        </p:txBody>
      </p:sp>
      <p:sp>
        <p:nvSpPr>
          <p:cNvPr id="15" name="제목 14"/>
          <p:cNvSpPr>
            <a:spLocks noGrp="1"/>
          </p:cNvSpPr>
          <p:nvPr>
            <p:ph type="ctrTitle"/>
          </p:nvPr>
        </p:nvSpPr>
        <p:spPr/>
        <p:txBody>
          <a:bodyPr/>
          <a:lstStyle/>
          <a:p>
            <a:pPr marL="0" indent="0">
              <a:buNone/>
            </a:pPr>
            <a:r>
              <a:rPr lang="en-US" altLang="ko-KR" dirty="0">
                <a:latin typeface="+mj-lt"/>
              </a:rPr>
              <a:t>5</a:t>
            </a:r>
            <a:r>
              <a:rPr lang="en-US" altLang="ko-KR" dirty="0" smtClean="0">
                <a:latin typeface="+mj-lt"/>
              </a:rPr>
              <a:t>.  H/W </a:t>
            </a:r>
            <a:r>
              <a:rPr lang="en-US" dirty="0" smtClean="0">
                <a:latin typeface="Malgun Gothic"/>
              </a:rPr>
              <a:t>implementation </a:t>
            </a:r>
            <a:r>
              <a:rPr lang="en-US" altLang="ko-KR" dirty="0" smtClean="0">
                <a:latin typeface="+mj-lt"/>
              </a:rPr>
              <a:t>- </a:t>
            </a:r>
            <a:r>
              <a:rPr lang="en-US" altLang="ko-KR" dirty="0">
                <a:latin typeface="+mj-lt"/>
              </a:rPr>
              <a:t>W7500 Starter Kit</a:t>
            </a:r>
            <a:endParaRPr lang="ko-KR" altLang="en-US" dirty="0">
              <a:latin typeface="+mj-lt"/>
            </a:endParaRPr>
          </a:p>
        </p:txBody>
      </p:sp>
      <p:sp>
        <p:nvSpPr>
          <p:cNvPr id="16" name="부제목 15"/>
          <p:cNvSpPr>
            <a:spLocks noGrp="1"/>
          </p:cNvSpPr>
          <p:nvPr>
            <p:ph type="subTitle" idx="1"/>
          </p:nvPr>
        </p:nvSpPr>
        <p:spPr/>
        <p:txBody>
          <a:bodyPr/>
          <a:lstStyle/>
          <a:p>
            <a:r>
              <a:rPr lang="en-US" altLang="ko-KR" dirty="0" smtClean="0">
                <a:latin typeface="+mj-lt"/>
              </a:rPr>
              <a:t>Use WIZwiki-W7500 </a:t>
            </a:r>
            <a:r>
              <a:rPr lang="en-US" altLang="ko-KR" dirty="0">
                <a:latin typeface="+mj-lt"/>
              </a:rPr>
              <a:t>Starter </a:t>
            </a:r>
            <a:r>
              <a:rPr lang="en-US" altLang="ko-KR" dirty="0" smtClean="0">
                <a:latin typeface="+mj-lt"/>
              </a:rPr>
              <a:t>Kit</a:t>
            </a:r>
            <a:endParaRPr lang="ko-KR" altLang="en-US" dirty="0">
              <a:latin typeface="+mj-lt"/>
            </a:endParaRPr>
          </a:p>
        </p:txBody>
      </p:sp>
      <p:sp>
        <p:nvSpPr>
          <p:cNvPr id="9" name="TextBox 8"/>
          <p:cNvSpPr txBox="1"/>
          <p:nvPr/>
        </p:nvSpPr>
        <p:spPr>
          <a:xfrm>
            <a:off x="4351864" y="3609706"/>
            <a:ext cx="1224136" cy="544094"/>
          </a:xfrm>
          <a:prstGeom prst="rect">
            <a:avLst/>
          </a:prstGeom>
          <a:noFill/>
        </p:spPr>
        <p:txBody>
          <a:bodyPr wrap="square" lIns="81632" tIns="40816" rIns="81632" bIns="40816" rtlCol="0">
            <a:spAutoFit/>
          </a:bodyPr>
          <a:lstStyle/>
          <a:p>
            <a:r>
              <a:rPr lang="en-US" altLang="ko-KR" sz="1500" dirty="0" smtClean="0">
                <a:solidFill>
                  <a:schemeClr val="tx2">
                    <a:lumMod val="75000"/>
                  </a:schemeClr>
                </a:solidFill>
                <a:latin typeface="+mj-lt"/>
                <a:ea typeface="210 하얀분필 R" pitchFamily="18" charset="-127"/>
              </a:rPr>
              <a:t>C328 Camera</a:t>
            </a:r>
            <a:endParaRPr lang="ko-KR" altLang="en-US" sz="1500" dirty="0">
              <a:solidFill>
                <a:schemeClr val="tx2">
                  <a:lumMod val="75000"/>
                </a:schemeClr>
              </a:solidFill>
              <a:latin typeface="+mj-lt"/>
              <a:ea typeface="210 하얀분필 R" pitchFamily="18" charset="-127"/>
            </a:endParaRPr>
          </a:p>
        </p:txBody>
      </p:sp>
      <p:pic>
        <p:nvPicPr>
          <p:cNvPr id="11" name="그림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16200000">
            <a:off x="4259135" y="2321469"/>
            <a:ext cx="1336616" cy="1165143"/>
          </a:xfrm>
          <a:prstGeom prst="rect">
            <a:avLst/>
          </a:prstGeom>
        </p:spPr>
      </p:pic>
    </p:spTree>
    <p:extLst>
      <p:ext uri="{BB962C8B-B14F-4D97-AF65-F5344CB8AC3E}">
        <p14:creationId xmlns:p14="http://schemas.microsoft.com/office/powerpoint/2010/main" xmlns="" val="1046250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p:cNvPicPr>
            <a:picLocks noChangeAspect="1"/>
          </p:cNvPicPr>
          <p:nvPr/>
        </p:nvPicPr>
        <p:blipFill>
          <a:blip r:embed="rId2" cstate="print"/>
          <a:stretch>
            <a:fillRect/>
          </a:stretch>
        </p:blipFill>
        <p:spPr>
          <a:xfrm>
            <a:off x="3059832" y="1565033"/>
            <a:ext cx="1633375" cy="2662901"/>
          </a:xfrm>
          <a:prstGeom prst="rect">
            <a:avLst/>
          </a:prstGeom>
        </p:spPr>
      </p:pic>
      <p:sp>
        <p:nvSpPr>
          <p:cNvPr id="84" name="TextBox 83"/>
          <p:cNvSpPr txBox="1"/>
          <p:nvPr/>
        </p:nvSpPr>
        <p:spPr>
          <a:xfrm>
            <a:off x="5004048" y="4436318"/>
            <a:ext cx="950664" cy="513316"/>
          </a:xfrm>
          <a:prstGeom prst="rect">
            <a:avLst/>
          </a:prstGeom>
          <a:noFill/>
        </p:spPr>
        <p:txBody>
          <a:bodyPr wrap="square" lIns="81632" tIns="40816" rIns="81632" bIns="40816" rtlCol="0">
            <a:spAutoFit/>
          </a:bodyPr>
          <a:lstStyle/>
          <a:p>
            <a:r>
              <a:rPr lang="en-US" altLang="ko-KR" sz="1400" dirty="0" smtClean="0">
                <a:solidFill>
                  <a:schemeClr val="tx2">
                    <a:lumMod val="75000"/>
                  </a:schemeClr>
                </a:solidFill>
                <a:latin typeface="+mj-lt"/>
                <a:ea typeface="210 하얀분필 R" panose="02020603020101020101" pitchFamily="18" charset="-127"/>
              </a:rPr>
              <a:t>GND:GND</a:t>
            </a:r>
            <a:endParaRPr lang="ko-KR" altLang="en-US" sz="1400" dirty="0">
              <a:solidFill>
                <a:schemeClr val="tx2">
                  <a:lumMod val="75000"/>
                </a:schemeClr>
              </a:solidFill>
              <a:latin typeface="+mj-lt"/>
              <a:ea typeface="210 하얀분필 R" panose="02020603020101020101" pitchFamily="18" charset="-127"/>
            </a:endParaRPr>
          </a:p>
        </p:txBody>
      </p:sp>
      <p:sp>
        <p:nvSpPr>
          <p:cNvPr id="86" name="TextBox 85"/>
          <p:cNvSpPr txBox="1"/>
          <p:nvPr/>
        </p:nvSpPr>
        <p:spPr>
          <a:xfrm>
            <a:off x="4644008" y="3579862"/>
            <a:ext cx="992620" cy="297873"/>
          </a:xfrm>
          <a:prstGeom prst="rect">
            <a:avLst/>
          </a:prstGeom>
          <a:noFill/>
        </p:spPr>
        <p:txBody>
          <a:bodyPr wrap="square" lIns="81632" tIns="40816" rIns="81632" bIns="40816" rtlCol="0">
            <a:spAutoFit/>
          </a:bodyPr>
          <a:lstStyle/>
          <a:p>
            <a:r>
              <a:rPr lang="en-US" altLang="ko-KR" sz="1400" dirty="0" smtClean="0">
                <a:solidFill>
                  <a:schemeClr val="tx2">
                    <a:lumMod val="75000"/>
                  </a:schemeClr>
                </a:solidFill>
                <a:latin typeface="+mj-lt"/>
                <a:ea typeface="210 하얀분필 R" panose="02020603020101020101" pitchFamily="18" charset="-127"/>
              </a:rPr>
              <a:t>D0(Rx):</a:t>
            </a:r>
            <a:r>
              <a:rPr lang="en-US" altLang="ko-KR" sz="1400" dirty="0" err="1" smtClean="0">
                <a:solidFill>
                  <a:schemeClr val="tx2">
                    <a:lumMod val="75000"/>
                  </a:schemeClr>
                </a:solidFill>
                <a:latin typeface="+mj-lt"/>
                <a:ea typeface="210 하얀분필 R" panose="02020603020101020101" pitchFamily="18" charset="-127"/>
              </a:rPr>
              <a:t>Tx</a:t>
            </a:r>
            <a:endParaRPr lang="ko-KR" altLang="en-US" sz="1400" dirty="0">
              <a:solidFill>
                <a:schemeClr val="tx2">
                  <a:lumMod val="75000"/>
                </a:schemeClr>
              </a:solidFill>
              <a:latin typeface="+mj-lt"/>
              <a:ea typeface="210 하얀분필 R" panose="02020603020101020101" pitchFamily="18" charset="-127"/>
            </a:endParaRPr>
          </a:p>
        </p:txBody>
      </p:sp>
      <p:cxnSp>
        <p:nvCxnSpPr>
          <p:cNvPr id="21" name="꺾인 연결선 20"/>
          <p:cNvCxnSpPr/>
          <p:nvPr/>
        </p:nvCxnSpPr>
        <p:spPr>
          <a:xfrm>
            <a:off x="3167063" y="3055144"/>
            <a:ext cx="2408237" cy="1361281"/>
          </a:xfrm>
          <a:prstGeom prst="bentConnector3">
            <a:avLst>
              <a:gd name="adj1" fmla="val -3714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꺾인 연결선 44"/>
          <p:cNvCxnSpPr/>
          <p:nvPr/>
        </p:nvCxnSpPr>
        <p:spPr>
          <a:xfrm flipV="1">
            <a:off x="5569385" y="3105150"/>
            <a:ext cx="1583890" cy="1312389"/>
          </a:xfrm>
          <a:prstGeom prst="bentConnector3">
            <a:avLst>
              <a:gd name="adj1" fmla="val 18128"/>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꺾인 연결선 49"/>
          <p:cNvCxnSpPr/>
          <p:nvPr/>
        </p:nvCxnSpPr>
        <p:spPr>
          <a:xfrm rot="16200000" flipV="1">
            <a:off x="2051051" y="1797049"/>
            <a:ext cx="1349376" cy="892177"/>
          </a:xfrm>
          <a:prstGeom prst="bentConnector3">
            <a:avLst>
              <a:gd name="adj1" fmla="val 1059"/>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꺾인 연결선 62"/>
          <p:cNvCxnSpPr/>
          <p:nvPr/>
        </p:nvCxnSpPr>
        <p:spPr>
          <a:xfrm>
            <a:off x="2259000" y="1576228"/>
            <a:ext cx="4977296" cy="1351966"/>
          </a:xfrm>
          <a:prstGeom prst="bentConnector3">
            <a:avLst>
              <a:gd name="adj1" fmla="val 68116"/>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747648" y="1583399"/>
            <a:ext cx="946136" cy="297873"/>
          </a:xfrm>
          <a:prstGeom prst="rect">
            <a:avLst/>
          </a:prstGeom>
          <a:noFill/>
        </p:spPr>
        <p:txBody>
          <a:bodyPr wrap="square" lIns="81632" tIns="40816" rIns="81632" bIns="40816" rtlCol="0">
            <a:spAutoFit/>
          </a:bodyPr>
          <a:lstStyle/>
          <a:p>
            <a:r>
              <a:rPr lang="en-US" altLang="ko-KR" sz="1400" dirty="0" smtClean="0">
                <a:solidFill>
                  <a:schemeClr val="tx2">
                    <a:lumMod val="75000"/>
                  </a:schemeClr>
                </a:solidFill>
                <a:latin typeface="+mj-lt"/>
                <a:ea typeface="210 하얀분필 R" panose="02020603020101020101" pitchFamily="18" charset="-127"/>
              </a:rPr>
              <a:t>5V:VCC</a:t>
            </a:r>
            <a:endParaRPr lang="ko-KR" altLang="en-US" sz="1400" dirty="0">
              <a:solidFill>
                <a:schemeClr val="tx2">
                  <a:lumMod val="75000"/>
                </a:schemeClr>
              </a:solidFill>
              <a:latin typeface="+mj-lt"/>
              <a:ea typeface="210 하얀분필 R" panose="02020603020101020101" pitchFamily="18" charset="-127"/>
            </a:endParaRPr>
          </a:p>
        </p:txBody>
      </p:sp>
      <p:cxnSp>
        <p:nvCxnSpPr>
          <p:cNvPr id="15" name="꺾인 연결선 14"/>
          <p:cNvCxnSpPr/>
          <p:nvPr/>
        </p:nvCxnSpPr>
        <p:spPr>
          <a:xfrm flipV="1">
            <a:off x="4576763" y="2986088"/>
            <a:ext cx="2600325" cy="573881"/>
          </a:xfrm>
          <a:prstGeom prst="bentConnector3">
            <a:avLst>
              <a:gd name="adj1" fmla="val 41484"/>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꺾인 연결선 29"/>
          <p:cNvCxnSpPr/>
          <p:nvPr/>
        </p:nvCxnSpPr>
        <p:spPr>
          <a:xfrm flipV="1">
            <a:off x="4572000" y="3043238"/>
            <a:ext cx="2571750" cy="578471"/>
          </a:xfrm>
          <a:prstGeom prst="bentConnector3">
            <a:avLst>
              <a:gd name="adj1" fmla="val 45556"/>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644007" y="3266600"/>
            <a:ext cx="925377" cy="297873"/>
          </a:xfrm>
          <a:prstGeom prst="rect">
            <a:avLst/>
          </a:prstGeom>
          <a:noFill/>
        </p:spPr>
        <p:txBody>
          <a:bodyPr wrap="square" lIns="81632" tIns="40816" rIns="81632" bIns="40816" rtlCol="0">
            <a:spAutoFit/>
          </a:bodyPr>
          <a:lstStyle/>
          <a:p>
            <a:r>
              <a:rPr lang="en-US" altLang="ko-KR" sz="1400" dirty="0" smtClean="0">
                <a:solidFill>
                  <a:schemeClr val="tx2">
                    <a:lumMod val="75000"/>
                  </a:schemeClr>
                </a:solidFill>
                <a:latin typeface="+mj-lt"/>
                <a:ea typeface="210 하얀분필 R" panose="02020603020101020101" pitchFamily="18" charset="-127"/>
              </a:rPr>
              <a:t>D1(</a:t>
            </a:r>
            <a:r>
              <a:rPr lang="en-US" altLang="ko-KR" sz="1400" dirty="0" err="1" smtClean="0">
                <a:solidFill>
                  <a:schemeClr val="tx2">
                    <a:lumMod val="75000"/>
                  </a:schemeClr>
                </a:solidFill>
                <a:latin typeface="+mj-lt"/>
                <a:ea typeface="210 하얀분필 R" panose="02020603020101020101" pitchFamily="18" charset="-127"/>
              </a:rPr>
              <a:t>Tx</a:t>
            </a:r>
            <a:r>
              <a:rPr lang="en-US" altLang="ko-KR" sz="1400" dirty="0" smtClean="0">
                <a:solidFill>
                  <a:schemeClr val="tx2">
                    <a:lumMod val="75000"/>
                  </a:schemeClr>
                </a:solidFill>
                <a:latin typeface="+mj-lt"/>
                <a:ea typeface="210 하얀분필 R" panose="02020603020101020101" pitchFamily="18" charset="-127"/>
              </a:rPr>
              <a:t>):Rx</a:t>
            </a:r>
            <a:endParaRPr lang="ko-KR" altLang="en-US" sz="1400" dirty="0">
              <a:solidFill>
                <a:schemeClr val="tx2">
                  <a:lumMod val="75000"/>
                </a:schemeClr>
              </a:solidFill>
              <a:latin typeface="+mj-lt"/>
              <a:ea typeface="210 하얀분필 R" panose="02020603020101020101" pitchFamily="18" charset="-127"/>
            </a:endParaRPr>
          </a:p>
        </p:txBody>
      </p:sp>
      <p:sp>
        <p:nvSpPr>
          <p:cNvPr id="11" name="제목 10"/>
          <p:cNvSpPr>
            <a:spLocks noGrp="1"/>
          </p:cNvSpPr>
          <p:nvPr>
            <p:ph type="ctrTitle"/>
          </p:nvPr>
        </p:nvSpPr>
        <p:spPr/>
        <p:txBody>
          <a:bodyPr>
            <a:normAutofit/>
          </a:bodyPr>
          <a:lstStyle/>
          <a:p>
            <a:pPr marL="0" indent="0">
              <a:buNone/>
            </a:pPr>
            <a:r>
              <a:rPr lang="en-US" altLang="ko-KR" dirty="0">
                <a:latin typeface="+mj-lt"/>
              </a:rPr>
              <a:t>5. H/W </a:t>
            </a:r>
            <a:r>
              <a:rPr lang="en-US" dirty="0" smtClean="0">
                <a:latin typeface="Malgun Gothic"/>
              </a:rPr>
              <a:t>implementation </a:t>
            </a:r>
            <a:r>
              <a:rPr lang="en-US" altLang="ko-KR" dirty="0" smtClean="0">
                <a:latin typeface="+mj-lt"/>
              </a:rPr>
              <a:t>- </a:t>
            </a:r>
            <a:r>
              <a:rPr lang="en-US" altLang="ko-KR" dirty="0">
                <a:latin typeface="+mj-lt"/>
              </a:rPr>
              <a:t>W7500 Starter Kit</a:t>
            </a:r>
            <a:endParaRPr lang="ko-KR" altLang="en-US" dirty="0">
              <a:latin typeface="+mj-lt"/>
            </a:endParaRPr>
          </a:p>
        </p:txBody>
      </p:sp>
      <p:sp>
        <p:nvSpPr>
          <p:cNvPr id="12" name="부제목 11"/>
          <p:cNvSpPr>
            <a:spLocks noGrp="1"/>
          </p:cNvSpPr>
          <p:nvPr>
            <p:ph type="subTitle" idx="1"/>
          </p:nvPr>
        </p:nvSpPr>
        <p:spPr>
          <a:xfrm>
            <a:off x="179512" y="1095357"/>
            <a:ext cx="8784976" cy="504056"/>
          </a:xfrm>
        </p:spPr>
        <p:txBody>
          <a:bodyPr/>
          <a:lstStyle/>
          <a:p>
            <a:pPr marL="0" indent="0">
              <a:buNone/>
            </a:pPr>
            <a:r>
              <a:rPr lang="en-US" altLang="ko-KR" dirty="0">
                <a:latin typeface="+mj-lt"/>
              </a:rPr>
              <a:t>2</a:t>
            </a:r>
            <a:r>
              <a:rPr lang="en-US" altLang="ko-KR" dirty="0" smtClean="0">
                <a:latin typeface="+mj-lt"/>
              </a:rPr>
              <a:t>)    Breadboard </a:t>
            </a:r>
            <a:r>
              <a:rPr lang="en-US" altLang="ko-KR" dirty="0">
                <a:latin typeface="+mj-lt"/>
              </a:rPr>
              <a:t>Layout</a:t>
            </a:r>
          </a:p>
          <a:p>
            <a:endParaRPr lang="ko-KR" altLang="en-US" dirty="0">
              <a:latin typeface="+mj-lt"/>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092280" y="2442027"/>
            <a:ext cx="1336616" cy="1165143"/>
          </a:xfrm>
          <a:prstGeom prst="rect">
            <a:avLst/>
          </a:prstGeom>
        </p:spPr>
      </p:pic>
      <p:sp>
        <p:nvSpPr>
          <p:cNvPr id="17" name="TextBox 16"/>
          <p:cNvSpPr txBox="1"/>
          <p:nvPr/>
        </p:nvSpPr>
        <p:spPr>
          <a:xfrm>
            <a:off x="7032178" y="2758628"/>
            <a:ext cx="522053" cy="513316"/>
          </a:xfrm>
          <a:prstGeom prst="rect">
            <a:avLst/>
          </a:prstGeom>
          <a:noFill/>
        </p:spPr>
        <p:txBody>
          <a:bodyPr wrap="square" lIns="81632" tIns="40816" rIns="81632" bIns="40816" rtlCol="0">
            <a:spAutoFit/>
          </a:bodyPr>
          <a:lstStyle/>
          <a:p>
            <a:r>
              <a:rPr lang="en-US" altLang="ko-KR" sz="700" dirty="0" smtClean="0">
                <a:solidFill>
                  <a:schemeClr val="bg1"/>
                </a:solidFill>
                <a:latin typeface="+mj-lt"/>
                <a:ea typeface="210 하얀분필 R" panose="02020603020101020101" pitchFamily="18" charset="-127"/>
              </a:rPr>
              <a:t>VCC</a:t>
            </a:r>
          </a:p>
          <a:p>
            <a:r>
              <a:rPr lang="en-US" altLang="ko-KR" sz="700" dirty="0" smtClean="0">
                <a:solidFill>
                  <a:schemeClr val="bg1"/>
                </a:solidFill>
                <a:latin typeface="+mj-lt"/>
                <a:ea typeface="210 하얀분필 R" panose="02020603020101020101" pitchFamily="18" charset="-127"/>
              </a:rPr>
              <a:t>RX</a:t>
            </a:r>
          </a:p>
          <a:p>
            <a:r>
              <a:rPr lang="en-US" altLang="ko-KR" sz="700" dirty="0" smtClean="0">
                <a:solidFill>
                  <a:schemeClr val="bg1"/>
                </a:solidFill>
                <a:latin typeface="+mj-lt"/>
                <a:ea typeface="210 하얀분필 R" panose="02020603020101020101" pitchFamily="18" charset="-127"/>
              </a:rPr>
              <a:t>TX</a:t>
            </a:r>
          </a:p>
          <a:p>
            <a:r>
              <a:rPr lang="en-US" altLang="ko-KR" sz="700" dirty="0" smtClean="0">
                <a:solidFill>
                  <a:schemeClr val="bg1"/>
                </a:solidFill>
                <a:latin typeface="+mj-lt"/>
                <a:ea typeface="210 하얀분필 R" panose="02020603020101020101" pitchFamily="18" charset="-127"/>
              </a:rPr>
              <a:t>GND</a:t>
            </a:r>
            <a:endParaRPr lang="ko-KR" altLang="en-US" sz="700" dirty="0">
              <a:solidFill>
                <a:schemeClr val="bg1"/>
              </a:solidFill>
              <a:latin typeface="+mj-lt"/>
              <a:ea typeface="210 하얀분필 R" panose="02020603020101020101" pitchFamily="18" charset="-127"/>
            </a:endParaRPr>
          </a:p>
        </p:txBody>
      </p:sp>
      <p:sp>
        <p:nvSpPr>
          <p:cNvPr id="19" name="TextBox 18"/>
          <p:cNvSpPr txBox="1"/>
          <p:nvPr/>
        </p:nvSpPr>
        <p:spPr>
          <a:xfrm>
            <a:off x="3173735" y="2903802"/>
            <a:ext cx="314797" cy="297873"/>
          </a:xfrm>
          <a:prstGeom prst="rect">
            <a:avLst/>
          </a:prstGeom>
          <a:solidFill>
            <a:schemeClr val="tx1">
              <a:alpha val="50000"/>
            </a:schemeClr>
          </a:solidFill>
          <a:ln>
            <a:solidFill>
              <a:srgbClr val="FF0000"/>
            </a:solidFill>
          </a:ln>
        </p:spPr>
        <p:txBody>
          <a:bodyPr wrap="square" lIns="81632" tIns="40816" rIns="81632" bIns="40816" rtlCol="0" anchor="ctr">
            <a:spAutoFit/>
          </a:bodyPr>
          <a:lstStyle>
            <a:defPPr>
              <a:defRPr lang="ko-KR"/>
            </a:defPPr>
            <a:lvl1pPr>
              <a:defRPr sz="700">
                <a:solidFill>
                  <a:schemeClr val="bg1"/>
                </a:solidFill>
                <a:latin typeface="210 하얀분필 R" panose="02020603020101020101" pitchFamily="18" charset="-127"/>
                <a:ea typeface="210 하얀분필 R" panose="02020603020101020101" pitchFamily="18" charset="-127"/>
              </a:defRPr>
            </a:lvl1pPr>
          </a:lstStyle>
          <a:p>
            <a:pPr algn="ctr"/>
            <a:r>
              <a:rPr lang="en-US" altLang="ko-KR" dirty="0">
                <a:latin typeface="+mj-lt"/>
              </a:rPr>
              <a:t>GND</a:t>
            </a:r>
            <a:endParaRPr lang="ko-KR" altLang="en-US" dirty="0">
              <a:latin typeface="+mj-lt"/>
            </a:endParaRPr>
          </a:p>
        </p:txBody>
      </p:sp>
      <p:sp>
        <p:nvSpPr>
          <p:cNvPr id="20" name="TextBox 19"/>
          <p:cNvSpPr txBox="1"/>
          <p:nvPr/>
        </p:nvSpPr>
        <p:spPr>
          <a:xfrm>
            <a:off x="3173735" y="2811399"/>
            <a:ext cx="314797" cy="190151"/>
          </a:xfrm>
          <a:prstGeom prst="rect">
            <a:avLst/>
          </a:prstGeom>
          <a:solidFill>
            <a:schemeClr val="tx1">
              <a:alpha val="50000"/>
            </a:schemeClr>
          </a:solidFill>
          <a:ln>
            <a:solidFill>
              <a:srgbClr val="FF0000"/>
            </a:solidFill>
          </a:ln>
        </p:spPr>
        <p:txBody>
          <a:bodyPr wrap="square" lIns="81632" tIns="40816" rIns="81632" bIns="40816" rtlCol="0" anchor="ctr">
            <a:spAutoFit/>
          </a:bodyPr>
          <a:lstStyle>
            <a:defPPr>
              <a:defRPr lang="ko-KR"/>
            </a:defPPr>
            <a:lvl1pPr>
              <a:defRPr sz="700">
                <a:solidFill>
                  <a:schemeClr val="bg1"/>
                </a:solidFill>
                <a:latin typeface="210 하얀분필 R" panose="02020603020101020101" pitchFamily="18" charset="-127"/>
                <a:ea typeface="210 하얀분필 R" panose="02020603020101020101" pitchFamily="18" charset="-127"/>
              </a:defRPr>
            </a:lvl1pPr>
          </a:lstStyle>
          <a:p>
            <a:pPr algn="ctr"/>
            <a:r>
              <a:rPr lang="en-US" altLang="ko-KR" dirty="0" smtClean="0">
                <a:latin typeface="+mj-lt"/>
              </a:rPr>
              <a:t>5V</a:t>
            </a:r>
            <a:endParaRPr lang="ko-KR" altLang="en-US" dirty="0">
              <a:latin typeface="+mj-lt"/>
            </a:endParaRPr>
          </a:p>
        </p:txBody>
      </p:sp>
    </p:spTree>
    <p:extLst>
      <p:ext uri="{BB962C8B-B14F-4D97-AF65-F5344CB8AC3E}">
        <p14:creationId xmlns:p14="http://schemas.microsoft.com/office/powerpoint/2010/main" xmlns="" val="27619628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p:cNvSpPr>
            <a:spLocks noGrp="1"/>
          </p:cNvSpPr>
          <p:nvPr>
            <p:ph type="title"/>
          </p:nvPr>
        </p:nvSpPr>
        <p:spPr/>
        <p:txBody>
          <a:bodyPr/>
          <a:lstStyle/>
          <a:p>
            <a:pPr>
              <a:lnSpc>
                <a:spcPct val="150000"/>
              </a:lnSpc>
            </a:pPr>
            <a:r>
              <a:rPr lang="en-US" dirty="0" smtClean="0">
                <a:solidFill>
                  <a:prstClr val="black"/>
                </a:solidFill>
                <a:latin typeface="맑은 고딕"/>
              </a:rPr>
              <a:t>The first step for </a:t>
            </a:r>
            <a:r>
              <a:rPr lang="en-US" dirty="0" err="1" smtClean="0">
                <a:solidFill>
                  <a:prstClr val="black"/>
                </a:solidFill>
                <a:latin typeface="맑은 고딕"/>
                <a:cs typeface="Arial"/>
              </a:rPr>
              <a:t>IoT</a:t>
            </a:r>
            <a:r>
              <a:rPr lang="en-US" dirty="0" smtClean="0">
                <a:solidFill>
                  <a:prstClr val="black"/>
                </a:solidFill>
                <a:latin typeface="맑은 고딕"/>
                <a:cs typeface="Arial"/>
              </a:rPr>
              <a:t> </a:t>
            </a:r>
            <a:r>
              <a:rPr lang="en-US" altLang="ko-KR" dirty="0" smtClean="0">
                <a:solidFill>
                  <a:prstClr val="black"/>
                </a:solidFill>
                <a:latin typeface="맑은 고딕"/>
              </a:rPr>
              <a:t>episode - 3</a:t>
            </a:r>
            <a:endParaRPr lang="en-US" altLang="ko-KR" dirty="0">
              <a:latin typeface="+mj-lt"/>
            </a:endParaRPr>
          </a:p>
        </p:txBody>
      </p:sp>
      <p:sp>
        <p:nvSpPr>
          <p:cNvPr id="14" name="텍스트 개체 틀 13"/>
          <p:cNvSpPr>
            <a:spLocks noGrp="1"/>
          </p:cNvSpPr>
          <p:nvPr>
            <p:ph type="body" idx="1"/>
          </p:nvPr>
        </p:nvSpPr>
        <p:spPr/>
        <p:txBody>
          <a:bodyPr/>
          <a:lstStyle/>
          <a:p>
            <a:r>
              <a:rPr lang="en-US" altLang="ko-KR" dirty="0" smtClean="0">
                <a:latin typeface="+mj-lt"/>
              </a:rPr>
              <a:t>Cloud Server </a:t>
            </a:r>
            <a:r>
              <a:rPr lang="en-US" altLang="ko-KR" dirty="0" smtClean="0">
                <a:solidFill>
                  <a:prstClr val="black"/>
                </a:solidFill>
                <a:latin typeface="맑은 고딕"/>
              </a:rPr>
              <a:t>Preview</a:t>
            </a:r>
            <a:endParaRPr lang="ko-KR" altLang="en-US" dirty="0">
              <a:latin typeface="+mj-lt"/>
            </a:endParaRPr>
          </a:p>
        </p:txBody>
      </p:sp>
    </p:spTree>
    <p:extLst>
      <p:ext uri="{BB962C8B-B14F-4D97-AF65-F5344CB8AC3E}">
        <p14:creationId xmlns:p14="http://schemas.microsoft.com/office/powerpoint/2010/main" xmlns="" val="2675328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그림 40"/>
          <p:cNvPicPr>
            <a:picLocks noChangeAspect="1"/>
          </p:cNvPicPr>
          <p:nvPr/>
        </p:nvPicPr>
        <p:blipFill rotWithShape="1">
          <a:blip r:embed="rId2" cstate="print">
            <a:extLst>
              <a:ext uri="{28A0092B-C50C-407E-A947-70E740481C1C}">
                <a14:useLocalDpi xmlns:a14="http://schemas.microsoft.com/office/drawing/2010/main" xmlns="" val="0"/>
              </a:ext>
            </a:extLst>
          </a:blip>
          <a:srcRect l="8606" t="3800" r="10576" b="1001"/>
          <a:stretch/>
        </p:blipFill>
        <p:spPr>
          <a:xfrm rot="1169941">
            <a:off x="832025" y="2710305"/>
            <a:ext cx="372566" cy="617914"/>
          </a:xfrm>
          <a:prstGeom prst="rect">
            <a:avLst/>
          </a:prstGeom>
        </p:spPr>
      </p:pic>
      <p:pic>
        <p:nvPicPr>
          <p:cNvPr id="31" name="그림 30"/>
          <p:cNvPicPr>
            <a:picLocks noChangeAspect="1"/>
          </p:cNvPicPr>
          <p:nvPr/>
        </p:nvPicPr>
        <p:blipFill rotWithShape="1">
          <a:blip r:embed="rId3" cstate="print">
            <a:extLst>
              <a:ext uri="{28A0092B-C50C-407E-A947-70E740481C1C}">
                <a14:useLocalDpi xmlns:a14="http://schemas.microsoft.com/office/drawing/2010/main" xmlns="" val="0"/>
              </a:ext>
            </a:extLst>
          </a:blip>
          <a:srcRect l="28738" t="-13569" r="12200" b="8000"/>
          <a:stretch/>
        </p:blipFill>
        <p:spPr>
          <a:xfrm>
            <a:off x="7058986" y="3536429"/>
            <a:ext cx="1145914" cy="1152128"/>
          </a:xfrm>
          <a:prstGeom prst="rect">
            <a:avLst/>
          </a:prstGeom>
          <a:ln>
            <a:noFill/>
          </a:ln>
          <a:effectLst>
            <a:softEdge rad="112500"/>
          </a:effectLst>
        </p:spPr>
      </p:pic>
      <p:pic>
        <p:nvPicPr>
          <p:cNvPr id="5" name="그림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928345" y="1955357"/>
            <a:ext cx="1691942" cy="1658103"/>
          </a:xfrm>
          <a:prstGeom prst="rect">
            <a:avLst/>
          </a:prstGeom>
        </p:spPr>
      </p:pic>
      <p:cxnSp>
        <p:nvCxnSpPr>
          <p:cNvPr id="13" name="꺾인 연결선 12"/>
          <p:cNvCxnSpPr>
            <a:endCxn id="5" idx="1"/>
          </p:cNvCxnSpPr>
          <p:nvPr/>
        </p:nvCxnSpPr>
        <p:spPr>
          <a:xfrm flipV="1">
            <a:off x="1794858" y="2784409"/>
            <a:ext cx="3133487" cy="307293"/>
          </a:xfrm>
          <a:prstGeom prst="bentConnector3">
            <a:avLst>
              <a:gd name="adj1" fmla="val -25"/>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ctrTitle"/>
          </p:nvPr>
        </p:nvSpPr>
        <p:spPr/>
        <p:txBody>
          <a:bodyPr>
            <a:normAutofit/>
          </a:bodyPr>
          <a:lstStyle/>
          <a:p>
            <a:pPr marL="0" indent="0" algn="l">
              <a:buNone/>
            </a:pPr>
            <a:r>
              <a:rPr lang="en-US" altLang="ko-KR" sz="2800" dirty="0" smtClean="0">
                <a:latin typeface="+mj-lt"/>
              </a:rPr>
              <a:t>1.  Cloud Server</a:t>
            </a:r>
            <a:endParaRPr lang="ko-KR" altLang="en-US" sz="2800" dirty="0">
              <a:latin typeface="+mj-lt"/>
            </a:endParaRPr>
          </a:p>
        </p:txBody>
      </p:sp>
      <p:pic>
        <p:nvPicPr>
          <p:cNvPr id="6" name="Picture 3">
            <a:hlinkClick r:id="rId5"/>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219687" y="3029630"/>
            <a:ext cx="1944216" cy="14763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11" name="그림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2304496" y="2284184"/>
            <a:ext cx="969852" cy="557665"/>
          </a:xfrm>
          <a:prstGeom prst="rect">
            <a:avLst/>
          </a:prstGeom>
          <a:ln>
            <a:noFill/>
          </a:ln>
          <a:effectLst>
            <a:outerShdw blurRad="190500" algn="tl" rotWithShape="0">
              <a:srgbClr val="000000">
                <a:alpha val="70000"/>
              </a:srgbClr>
            </a:outerShdw>
          </a:effectLst>
        </p:spPr>
      </p:pic>
      <p:pic>
        <p:nvPicPr>
          <p:cNvPr id="7" name="그림 6"/>
          <p:cNvPicPr>
            <a:picLocks noChangeAspect="1"/>
          </p:cNvPicPr>
          <p:nvPr/>
        </p:nvPicPr>
        <p:blipFill rotWithShape="1">
          <a:blip r:embed="rId8" cstate="print">
            <a:extLst>
              <a:ext uri="{28A0092B-C50C-407E-A947-70E740481C1C}">
                <a14:useLocalDpi xmlns:a14="http://schemas.microsoft.com/office/drawing/2010/main" xmlns="" val="0"/>
              </a:ext>
            </a:extLst>
          </a:blip>
          <a:srcRect t="8333" b="1"/>
          <a:stretch/>
        </p:blipFill>
        <p:spPr>
          <a:xfrm>
            <a:off x="3399505" y="2275510"/>
            <a:ext cx="1409535" cy="969056"/>
          </a:xfrm>
          <a:prstGeom prst="ellipse">
            <a:avLst/>
          </a:prstGeom>
          <a:ln>
            <a:noFill/>
          </a:ln>
          <a:effectLst>
            <a:softEdge rad="112500"/>
          </a:effectLst>
        </p:spPr>
      </p:pic>
      <p:sp>
        <p:nvSpPr>
          <p:cNvPr id="14" name="TextBox 13"/>
          <p:cNvSpPr txBox="1"/>
          <p:nvPr/>
        </p:nvSpPr>
        <p:spPr>
          <a:xfrm>
            <a:off x="1291695" y="4218409"/>
            <a:ext cx="1493038" cy="584775"/>
          </a:xfrm>
          <a:prstGeom prst="rect">
            <a:avLst/>
          </a:prstGeom>
          <a:noFill/>
          <a:ln w="28575">
            <a:noFill/>
          </a:ln>
        </p:spPr>
        <p:txBody>
          <a:bodyPr wrap="square" rtlCol="0">
            <a:spAutoFit/>
          </a:bodyPr>
          <a:lstStyle/>
          <a:p>
            <a:r>
              <a:rPr lang="en-US" altLang="ko-KR" b="1" dirty="0" smtClean="0">
                <a:solidFill>
                  <a:schemeClr val="tx1">
                    <a:lumMod val="85000"/>
                    <a:lumOff val="15000"/>
                  </a:schemeClr>
                </a:solidFill>
                <a:latin typeface="+mj-lt"/>
                <a:ea typeface="210 하얀분필 R" pitchFamily="18" charset="-127"/>
              </a:rPr>
              <a:t>WIZwiki-W7500</a:t>
            </a:r>
            <a:endParaRPr lang="ko-KR" altLang="en-US" b="1" dirty="0">
              <a:solidFill>
                <a:schemeClr val="tx1">
                  <a:lumMod val="85000"/>
                  <a:lumOff val="15000"/>
                </a:schemeClr>
              </a:solidFill>
              <a:latin typeface="+mj-lt"/>
              <a:ea typeface="210 하얀분필 R" pitchFamily="18" charset="-127"/>
            </a:endParaRPr>
          </a:p>
        </p:txBody>
      </p:sp>
      <p:sp>
        <p:nvSpPr>
          <p:cNvPr id="16" name="TextBox 15"/>
          <p:cNvSpPr txBox="1"/>
          <p:nvPr/>
        </p:nvSpPr>
        <p:spPr>
          <a:xfrm rot="334098">
            <a:off x="2425331" y="2828053"/>
            <a:ext cx="916046" cy="338554"/>
          </a:xfrm>
          <a:prstGeom prst="rect">
            <a:avLst/>
          </a:prstGeom>
          <a:noFill/>
          <a:ln w="28575">
            <a:noFill/>
          </a:ln>
        </p:spPr>
        <p:txBody>
          <a:bodyPr wrap="square" rtlCol="0">
            <a:spAutoFit/>
          </a:bodyPr>
          <a:lstStyle/>
          <a:p>
            <a:r>
              <a:rPr lang="en-US" altLang="ko-KR" b="1" dirty="0" smtClean="0">
                <a:solidFill>
                  <a:schemeClr val="tx1">
                    <a:lumMod val="85000"/>
                    <a:lumOff val="15000"/>
                  </a:schemeClr>
                </a:solidFill>
                <a:latin typeface="+mj-lt"/>
                <a:ea typeface="210 하얀분필 R" pitchFamily="18" charset="-127"/>
              </a:rPr>
              <a:t>Router</a:t>
            </a:r>
            <a:endParaRPr lang="ko-KR" altLang="en-US" b="1" dirty="0">
              <a:solidFill>
                <a:schemeClr val="tx1">
                  <a:lumMod val="85000"/>
                  <a:lumOff val="15000"/>
                </a:schemeClr>
              </a:solidFill>
              <a:latin typeface="+mj-lt"/>
              <a:ea typeface="210 하얀분필 R" pitchFamily="18" charset="-127"/>
            </a:endParaRPr>
          </a:p>
        </p:txBody>
      </p:sp>
      <p:sp>
        <p:nvSpPr>
          <p:cNvPr id="19" name="위로 구부러진 화살표 18"/>
          <p:cNvSpPr/>
          <p:nvPr/>
        </p:nvSpPr>
        <p:spPr>
          <a:xfrm rot="21218045">
            <a:off x="3082881" y="3923558"/>
            <a:ext cx="2903904" cy="846035"/>
          </a:xfrm>
          <a:prstGeom prst="curvedUpArrow">
            <a:avLst>
              <a:gd name="adj1" fmla="val 23551"/>
              <a:gd name="adj2" fmla="val 43087"/>
              <a:gd name="adj3" fmla="val 3382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pic>
        <p:nvPicPr>
          <p:cNvPr id="10" name="그림 9"/>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955925" y="1103456"/>
            <a:ext cx="1618170" cy="882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p:cNvSpPr txBox="1"/>
          <p:nvPr/>
        </p:nvSpPr>
        <p:spPr>
          <a:xfrm>
            <a:off x="1938735" y="1643165"/>
            <a:ext cx="1731259" cy="369332"/>
          </a:xfrm>
          <a:prstGeom prst="rect">
            <a:avLst/>
          </a:prstGeom>
          <a:noFill/>
          <a:ln w="28575">
            <a:noFill/>
          </a:ln>
        </p:spPr>
        <p:txBody>
          <a:bodyPr wrap="square" rtlCol="0">
            <a:spAutoFit/>
          </a:bodyPr>
          <a:lstStyle/>
          <a:p>
            <a:r>
              <a:rPr lang="en-US" altLang="ko-KR" sz="1800" b="1" dirty="0" smtClean="0">
                <a:solidFill>
                  <a:schemeClr val="bg1"/>
                </a:solidFill>
                <a:effectLst>
                  <a:outerShdw blurRad="38100" dist="38100" dir="2700000" algn="tl">
                    <a:srgbClr val="000000">
                      <a:alpha val="43137"/>
                    </a:srgbClr>
                  </a:outerShdw>
                </a:effectLst>
                <a:latin typeface="+mj-lt"/>
                <a:ea typeface="210 하얀분필 R" pitchFamily="18" charset="-127"/>
              </a:rPr>
              <a:t>DHCP Server</a:t>
            </a:r>
            <a:endParaRPr lang="ko-KR" altLang="en-US" sz="1800" b="1" dirty="0">
              <a:solidFill>
                <a:schemeClr val="bg1"/>
              </a:solidFill>
              <a:effectLst>
                <a:outerShdw blurRad="38100" dist="38100" dir="2700000" algn="tl">
                  <a:srgbClr val="000000">
                    <a:alpha val="43137"/>
                  </a:srgbClr>
                </a:outerShdw>
              </a:effectLst>
              <a:latin typeface="+mj-lt"/>
              <a:ea typeface="210 하얀분필 R" pitchFamily="18" charset="-127"/>
            </a:endParaRPr>
          </a:p>
        </p:txBody>
      </p:sp>
      <p:sp>
        <p:nvSpPr>
          <p:cNvPr id="15" name="아래로 구부러진 화살표 14"/>
          <p:cNvSpPr/>
          <p:nvPr/>
        </p:nvSpPr>
        <p:spPr>
          <a:xfrm rot="16200000">
            <a:off x="2336930" y="2188267"/>
            <a:ext cx="530496" cy="204665"/>
          </a:xfrm>
          <a:prstGeom prst="curvedDownArrow">
            <a:avLst>
              <a:gd name="adj1" fmla="val 34163"/>
              <a:gd name="adj2" fmla="val 70231"/>
              <a:gd name="adj3" fmla="val 41288"/>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23" name="왼쪽으로 구부러진 화살표 22"/>
          <p:cNvSpPr/>
          <p:nvPr/>
        </p:nvSpPr>
        <p:spPr>
          <a:xfrm>
            <a:off x="2879014" y="2058169"/>
            <a:ext cx="221811" cy="531246"/>
          </a:xfrm>
          <a:prstGeom prst="curvedLeftArrow">
            <a:avLst>
              <a:gd name="adj1" fmla="val 29364"/>
              <a:gd name="adj2" fmla="val 66602"/>
              <a:gd name="adj3" fmla="val 47545"/>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24" name="TextBox 23"/>
          <p:cNvSpPr txBox="1"/>
          <p:nvPr/>
        </p:nvSpPr>
        <p:spPr>
          <a:xfrm rot="21205484">
            <a:off x="419140" y="4095522"/>
            <a:ext cx="590340" cy="523220"/>
          </a:xfrm>
          <a:prstGeom prst="rect">
            <a:avLst/>
          </a:prstGeom>
          <a:solidFill>
            <a:schemeClr val="tx1">
              <a:lumMod val="85000"/>
              <a:lumOff val="15000"/>
            </a:schemeClr>
          </a:solidFill>
          <a:ln w="28575">
            <a:solidFill>
              <a:srgbClr val="FF3399"/>
            </a:solidFill>
          </a:ln>
        </p:spPr>
        <p:txBody>
          <a:bodyPr wrap="square" rtlCol="0" anchor="ctr">
            <a:spAutoFit/>
          </a:bodyPr>
          <a:lstStyle/>
          <a:p>
            <a:pPr algn="ctr"/>
            <a:r>
              <a:rPr lang="en-US" altLang="ko-KR" sz="1400" b="1" dirty="0" smtClean="0">
                <a:solidFill>
                  <a:srgbClr val="FF3399"/>
                </a:solidFill>
                <a:latin typeface="+mj-lt"/>
                <a:ea typeface="210 하얀분필 R" pitchFamily="18" charset="-127"/>
              </a:rPr>
              <a:t>DATA</a:t>
            </a:r>
            <a:endParaRPr lang="ko-KR" altLang="en-US" sz="1400" b="1" dirty="0">
              <a:solidFill>
                <a:srgbClr val="FF3399"/>
              </a:solidFill>
              <a:latin typeface="+mj-lt"/>
              <a:ea typeface="210 하얀분필 R" pitchFamily="18" charset="-127"/>
            </a:endParaRPr>
          </a:p>
        </p:txBody>
      </p:sp>
      <p:sp>
        <p:nvSpPr>
          <p:cNvPr id="22" name="TextBox 21"/>
          <p:cNvSpPr txBox="1"/>
          <p:nvPr/>
        </p:nvSpPr>
        <p:spPr>
          <a:xfrm>
            <a:off x="5117113" y="3334488"/>
            <a:ext cx="1439875" cy="646331"/>
          </a:xfrm>
          <a:prstGeom prst="rect">
            <a:avLst/>
          </a:prstGeom>
          <a:noFill/>
          <a:ln w="28575">
            <a:noFill/>
          </a:ln>
        </p:spPr>
        <p:txBody>
          <a:bodyPr wrap="square" rtlCol="0">
            <a:spAutoFit/>
          </a:bodyPr>
          <a:lstStyle/>
          <a:p>
            <a:r>
              <a:rPr lang="en-US" altLang="ko-KR" sz="1800" b="1" dirty="0" smtClean="0">
                <a:solidFill>
                  <a:schemeClr val="tx1">
                    <a:lumMod val="85000"/>
                    <a:lumOff val="15000"/>
                  </a:schemeClr>
                </a:solidFill>
                <a:latin typeface="+mj-lt"/>
                <a:ea typeface="210 하얀분필 R" pitchFamily="18" charset="-127"/>
              </a:rPr>
              <a:t>Cloud Server</a:t>
            </a:r>
            <a:endParaRPr lang="ko-KR" altLang="en-US" sz="1800" b="1" dirty="0">
              <a:solidFill>
                <a:schemeClr val="tx1">
                  <a:lumMod val="85000"/>
                  <a:lumOff val="15000"/>
                </a:schemeClr>
              </a:solidFill>
              <a:latin typeface="+mj-lt"/>
              <a:ea typeface="210 하얀분필 R" pitchFamily="18" charset="-127"/>
            </a:endParaRPr>
          </a:p>
        </p:txBody>
      </p:sp>
      <p:pic>
        <p:nvPicPr>
          <p:cNvPr id="29" name="그림 28"/>
          <p:cNvPicPr>
            <a:picLocks noChangeAspect="1"/>
          </p:cNvPicPr>
          <p:nvPr/>
        </p:nvPicPr>
        <p:blipFill rotWithShape="1">
          <a:blip r:embed="rId10" cstate="print">
            <a:extLst>
              <a:ext uri="{28A0092B-C50C-407E-A947-70E740481C1C}">
                <a14:useLocalDpi xmlns:a14="http://schemas.microsoft.com/office/drawing/2010/main" xmlns="" val="0"/>
              </a:ext>
            </a:extLst>
          </a:blip>
          <a:srcRect l="37622" t="13273" r="37633" b="46356"/>
          <a:stretch/>
        </p:blipFill>
        <p:spPr>
          <a:xfrm>
            <a:off x="7395170" y="1361331"/>
            <a:ext cx="1203796" cy="776093"/>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pic>
        <p:nvPicPr>
          <p:cNvPr id="30" name="그림 29"/>
          <p:cNvPicPr>
            <a:picLocks noChangeAspect="1"/>
          </p:cNvPicPr>
          <p:nvPr/>
        </p:nvPicPr>
        <p:blipFill rotWithShape="1">
          <a:blip r:embed="rId10" cstate="print">
            <a:extLst>
              <a:ext uri="{28A0092B-C50C-407E-A947-70E740481C1C}">
                <a14:useLocalDpi xmlns:a14="http://schemas.microsoft.com/office/drawing/2010/main" xmlns="" val="0"/>
              </a:ext>
            </a:extLst>
          </a:blip>
          <a:srcRect l="5846" t="60009" r="50517" b="190"/>
          <a:stretch/>
        </p:blipFill>
        <p:spPr>
          <a:xfrm>
            <a:off x="7650926" y="2598688"/>
            <a:ext cx="1203796" cy="765150"/>
          </a:xfrm>
          <a:prstGeom prst="roundRect">
            <a:avLst>
              <a:gd name="adj" fmla="val 8594"/>
            </a:avLst>
          </a:prstGeom>
          <a:solidFill>
            <a:srgbClr val="FFFFFF">
              <a:shade val="85000"/>
            </a:srgbClr>
          </a:solidFill>
          <a:ln w="19050">
            <a:solidFill>
              <a:schemeClr val="tx1"/>
            </a:solidFill>
          </a:ln>
          <a:effectLst>
            <a:reflection blurRad="12700" stA="38000" endPos="28000" dist="5000" dir="5400000" sy="-100000" algn="bl" rotWithShape="0"/>
          </a:effectLst>
        </p:spPr>
      </p:pic>
      <p:sp>
        <p:nvSpPr>
          <p:cNvPr id="32" name="오른쪽 화살표 31"/>
          <p:cNvSpPr/>
          <p:nvPr/>
        </p:nvSpPr>
        <p:spPr>
          <a:xfrm>
            <a:off x="6764303" y="2765358"/>
            <a:ext cx="504056" cy="307294"/>
          </a:xfrm>
          <a:prstGeom prst="rightArrow">
            <a:avLst>
              <a:gd name="adj1" fmla="val 59298"/>
              <a:gd name="adj2" fmla="val 8316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4" name="오른쪽 화살표 33"/>
          <p:cNvSpPr/>
          <p:nvPr/>
        </p:nvSpPr>
        <p:spPr>
          <a:xfrm rot="20679854">
            <a:off x="6660633" y="2044789"/>
            <a:ext cx="504056" cy="307294"/>
          </a:xfrm>
          <a:prstGeom prst="rightArrow">
            <a:avLst>
              <a:gd name="adj1" fmla="val 59298"/>
              <a:gd name="adj2" fmla="val 8316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5" name="오른쪽 화살표 34"/>
          <p:cNvSpPr/>
          <p:nvPr/>
        </p:nvSpPr>
        <p:spPr>
          <a:xfrm rot="1347524">
            <a:off x="6652714" y="3476246"/>
            <a:ext cx="504056" cy="307294"/>
          </a:xfrm>
          <a:prstGeom prst="rightArrow">
            <a:avLst>
              <a:gd name="adj1" fmla="val 59298"/>
              <a:gd name="adj2" fmla="val 8316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pic>
        <p:nvPicPr>
          <p:cNvPr id="40" name="그림 39"/>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rot="20655305">
            <a:off x="260200" y="3674389"/>
            <a:ext cx="433169" cy="434486"/>
          </a:xfrm>
          <a:prstGeom prst="rect">
            <a:avLst/>
          </a:prstGeom>
        </p:spPr>
      </p:pic>
      <p:pic>
        <p:nvPicPr>
          <p:cNvPr id="39" name="그림 38"/>
          <p:cNvPicPr>
            <a:picLocks noChangeAspect="1"/>
          </p:cNvPicPr>
          <p:nvPr/>
        </p:nvPicPr>
        <p:blipFill rotWithShape="1">
          <a:blip r:embed="rId12" cstate="print">
            <a:extLst>
              <a:ext uri="{28A0092B-C50C-407E-A947-70E740481C1C}">
                <a14:useLocalDpi xmlns:a14="http://schemas.microsoft.com/office/drawing/2010/main" xmlns="" val="0"/>
              </a:ext>
            </a:extLst>
          </a:blip>
          <a:srcRect l="55130" r="22172" b="5537"/>
          <a:stretch/>
        </p:blipFill>
        <p:spPr>
          <a:xfrm rot="20968891">
            <a:off x="468013" y="2775212"/>
            <a:ext cx="334178" cy="1045220"/>
          </a:xfrm>
          <a:prstGeom prst="rect">
            <a:avLst/>
          </a:prstGeom>
        </p:spPr>
      </p:pic>
      <p:sp>
        <p:nvSpPr>
          <p:cNvPr id="48" name="자유형 47"/>
          <p:cNvSpPr/>
          <p:nvPr/>
        </p:nvSpPr>
        <p:spPr>
          <a:xfrm>
            <a:off x="209375" y="2589163"/>
            <a:ext cx="1174081" cy="2061294"/>
          </a:xfrm>
          <a:custGeom>
            <a:avLst/>
            <a:gdLst>
              <a:gd name="connsiteX0" fmla="*/ 1251162 w 1311738"/>
              <a:gd name="connsiteY0" fmla="*/ 665493 h 2311482"/>
              <a:gd name="connsiteX1" fmla="*/ 1301962 w 1311738"/>
              <a:gd name="connsiteY1" fmla="*/ 316243 h 2311482"/>
              <a:gd name="connsiteX2" fmla="*/ 1092412 w 1311738"/>
              <a:gd name="connsiteY2" fmla="*/ 74943 h 2311482"/>
              <a:gd name="connsiteX3" fmla="*/ 552662 w 1311738"/>
              <a:gd name="connsiteY3" fmla="*/ 17793 h 2311482"/>
              <a:gd name="connsiteX4" fmla="*/ 82762 w 1311738"/>
              <a:gd name="connsiteY4" fmla="*/ 354343 h 2311482"/>
              <a:gd name="connsiteX5" fmla="*/ 212 w 1311738"/>
              <a:gd name="connsiteY5" fmla="*/ 951243 h 2311482"/>
              <a:gd name="connsiteX6" fmla="*/ 57362 w 1311738"/>
              <a:gd name="connsiteY6" fmla="*/ 1675143 h 2311482"/>
              <a:gd name="connsiteX7" fmla="*/ 6562 w 1311738"/>
              <a:gd name="connsiteY7" fmla="*/ 1979943 h 2311482"/>
              <a:gd name="connsiteX8" fmla="*/ 203412 w 1311738"/>
              <a:gd name="connsiteY8" fmla="*/ 2278393 h 2311482"/>
              <a:gd name="connsiteX9" fmla="*/ 965412 w 1311738"/>
              <a:gd name="connsiteY9" fmla="*/ 2227593 h 2311482"/>
              <a:gd name="connsiteX10" fmla="*/ 1136862 w 1311738"/>
              <a:gd name="connsiteY10" fmla="*/ 1598943 h 2311482"/>
              <a:gd name="connsiteX11" fmla="*/ 889212 w 1311738"/>
              <a:gd name="connsiteY11" fmla="*/ 1097293 h 2311482"/>
              <a:gd name="connsiteX12" fmla="*/ 1022562 w 1311738"/>
              <a:gd name="connsiteY12" fmla="*/ 824243 h 2311482"/>
              <a:gd name="connsiteX13" fmla="*/ 1251162 w 1311738"/>
              <a:gd name="connsiteY13" fmla="*/ 665493 h 231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1738" h="2311482">
                <a:moveTo>
                  <a:pt x="1251162" y="665493"/>
                </a:moveTo>
                <a:cubicBezTo>
                  <a:pt x="1297729" y="580826"/>
                  <a:pt x="1328420" y="414668"/>
                  <a:pt x="1301962" y="316243"/>
                </a:cubicBezTo>
                <a:cubicBezTo>
                  <a:pt x="1275504" y="217818"/>
                  <a:pt x="1217295" y="124685"/>
                  <a:pt x="1092412" y="74943"/>
                </a:cubicBezTo>
                <a:cubicBezTo>
                  <a:pt x="967529" y="25201"/>
                  <a:pt x="720937" y="-28774"/>
                  <a:pt x="552662" y="17793"/>
                </a:cubicBezTo>
                <a:cubicBezTo>
                  <a:pt x="384387" y="64360"/>
                  <a:pt x="174837" y="198768"/>
                  <a:pt x="82762" y="354343"/>
                </a:cubicBezTo>
                <a:cubicBezTo>
                  <a:pt x="-9313" y="509918"/>
                  <a:pt x="4445" y="731110"/>
                  <a:pt x="212" y="951243"/>
                </a:cubicBezTo>
                <a:cubicBezTo>
                  <a:pt x="-4021" y="1171376"/>
                  <a:pt x="56304" y="1503693"/>
                  <a:pt x="57362" y="1675143"/>
                </a:cubicBezTo>
                <a:cubicBezTo>
                  <a:pt x="58420" y="1846593"/>
                  <a:pt x="-17780" y="1879401"/>
                  <a:pt x="6562" y="1979943"/>
                </a:cubicBezTo>
                <a:cubicBezTo>
                  <a:pt x="30904" y="2080485"/>
                  <a:pt x="43604" y="2237118"/>
                  <a:pt x="203412" y="2278393"/>
                </a:cubicBezTo>
                <a:cubicBezTo>
                  <a:pt x="363220" y="2319668"/>
                  <a:pt x="809837" y="2340835"/>
                  <a:pt x="965412" y="2227593"/>
                </a:cubicBezTo>
                <a:cubicBezTo>
                  <a:pt x="1120987" y="2114351"/>
                  <a:pt x="1149562" y="1787326"/>
                  <a:pt x="1136862" y="1598943"/>
                </a:cubicBezTo>
                <a:cubicBezTo>
                  <a:pt x="1124162" y="1410560"/>
                  <a:pt x="908262" y="1226410"/>
                  <a:pt x="889212" y="1097293"/>
                </a:cubicBezTo>
                <a:cubicBezTo>
                  <a:pt x="870162" y="968176"/>
                  <a:pt x="962237" y="898326"/>
                  <a:pt x="1022562" y="824243"/>
                </a:cubicBezTo>
                <a:cubicBezTo>
                  <a:pt x="1082887" y="750160"/>
                  <a:pt x="1204595" y="750160"/>
                  <a:pt x="1251162" y="665493"/>
                </a:cubicBezTo>
                <a:close/>
              </a:path>
            </a:pathLst>
          </a:custGeom>
          <a:noFill/>
          <a:ln>
            <a:solidFill>
              <a:srgbClr val="66FF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extLst>
      <p:ext uri="{BB962C8B-B14F-4D97-AF65-F5344CB8AC3E}">
        <p14:creationId xmlns:p14="http://schemas.microsoft.com/office/powerpoint/2010/main" xmlns="" val="20051044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cstate="print">
            <a:extLst>
              <a:ext uri="{28A0092B-C50C-407E-A947-70E740481C1C}">
                <a14:useLocalDpi xmlns:a14="http://schemas.microsoft.com/office/drawing/2010/main" xmlns="" val="0"/>
              </a:ext>
            </a:extLst>
          </a:blip>
          <a:srcRect b="16913"/>
          <a:stretch/>
        </p:blipFill>
        <p:spPr>
          <a:xfrm>
            <a:off x="1259632" y="1779662"/>
            <a:ext cx="6552728" cy="2975218"/>
          </a:xfrm>
          <a:prstGeom prst="rect">
            <a:avLst/>
          </a:prstGeom>
        </p:spPr>
      </p:pic>
      <p:sp>
        <p:nvSpPr>
          <p:cNvPr id="14" name="부제목 13"/>
          <p:cNvSpPr>
            <a:spLocks noGrp="1"/>
          </p:cNvSpPr>
          <p:nvPr>
            <p:ph type="subTitle" idx="1"/>
          </p:nvPr>
        </p:nvSpPr>
        <p:spPr/>
        <p:txBody>
          <a:bodyPr/>
          <a:lstStyle/>
          <a:p>
            <a:pPr marL="0" indent="0">
              <a:buNone/>
            </a:pPr>
            <a:r>
              <a:rPr lang="en-US" altLang="ko-KR" dirty="0" smtClean="0">
                <a:latin typeface="+mj-lt"/>
              </a:rPr>
              <a:t>1) Use Cloud service of dweet.io- 1</a:t>
            </a:r>
            <a:endParaRPr lang="ko-KR" altLang="en-US" dirty="0">
              <a:latin typeface="+mj-lt"/>
            </a:endParaRPr>
          </a:p>
        </p:txBody>
      </p:sp>
      <p:sp>
        <p:nvSpPr>
          <p:cNvPr id="15" name="제목 14"/>
          <p:cNvSpPr>
            <a:spLocks noGrp="1"/>
          </p:cNvSpPr>
          <p:nvPr>
            <p:ph type="ctrTitle"/>
          </p:nvPr>
        </p:nvSpPr>
        <p:spPr/>
        <p:txBody>
          <a:bodyPr/>
          <a:lstStyle/>
          <a:p>
            <a:pPr marL="0" indent="0">
              <a:buNone/>
            </a:pPr>
            <a:r>
              <a:rPr lang="en-US" altLang="ko-KR" dirty="0">
                <a:latin typeface="+mj-lt"/>
              </a:rPr>
              <a:t>2</a:t>
            </a:r>
            <a:r>
              <a:rPr lang="en-US" altLang="ko-KR" dirty="0" smtClean="0">
                <a:latin typeface="+mj-lt"/>
              </a:rPr>
              <a:t>.  “dweet.io</a:t>
            </a:r>
            <a:r>
              <a:rPr lang="en-US" altLang="ko-KR" dirty="0">
                <a:latin typeface="+mj-lt"/>
              </a:rPr>
              <a:t>” Cloud Service</a:t>
            </a:r>
            <a:endParaRPr lang="ko-KR" altLang="en-US" dirty="0">
              <a:latin typeface="+mj-lt"/>
            </a:endParaRPr>
          </a:p>
        </p:txBody>
      </p:sp>
      <p:sp>
        <p:nvSpPr>
          <p:cNvPr id="7" name="텍스트 개체 틀 8"/>
          <p:cNvSpPr txBox="1">
            <a:spLocks/>
          </p:cNvSpPr>
          <p:nvPr/>
        </p:nvSpPr>
        <p:spPr>
          <a:xfrm>
            <a:off x="6428968" y="1923678"/>
            <a:ext cx="576063" cy="360039"/>
          </a:xfrm>
          <a:prstGeom prst="rect">
            <a:avLst/>
          </a:prstGeom>
          <a:solidFill>
            <a:srgbClr val="00B0F0"/>
          </a:solidFill>
          <a:ln w="19050">
            <a:solidFill>
              <a:srgbClr val="FF3399"/>
            </a:solidFill>
          </a:ln>
        </p:spPr>
        <p:txBody>
          <a:bodyPr anchor="ctr">
            <a:normAutofit fontScale="70000" lnSpcReduction="20000"/>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ko-KR" sz="2000" dirty="0" smtClean="0">
                <a:solidFill>
                  <a:schemeClr val="bg1"/>
                </a:solidFill>
                <a:latin typeface="+mj-lt"/>
              </a:rPr>
              <a:t>Click</a:t>
            </a:r>
            <a:endParaRPr lang="ko-KR" altLang="en-US" sz="2000" dirty="0">
              <a:solidFill>
                <a:schemeClr val="bg1"/>
              </a:solidFill>
              <a:latin typeface="+mj-lt"/>
            </a:endParaRPr>
          </a:p>
        </p:txBody>
      </p:sp>
      <p:sp>
        <p:nvSpPr>
          <p:cNvPr id="8" name="텍스트 개체 틀 8"/>
          <p:cNvSpPr txBox="1">
            <a:spLocks/>
          </p:cNvSpPr>
          <p:nvPr/>
        </p:nvSpPr>
        <p:spPr>
          <a:xfrm>
            <a:off x="395536" y="2288291"/>
            <a:ext cx="1584176" cy="432048"/>
          </a:xfrm>
          <a:prstGeom prst="rect">
            <a:avLst/>
          </a:prstGeom>
          <a:solidFill>
            <a:srgbClr val="00B0F0"/>
          </a:solidFill>
          <a:ln w="19050">
            <a:solidFill>
              <a:srgbClr val="FF3399"/>
            </a:solidFill>
          </a:ln>
        </p:spPr>
        <p:txBody>
          <a:bodyPr anchor="ctr">
            <a:normAutofit fontScale="62500" lnSpcReduction="20000"/>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ko-KR" sz="2000" dirty="0" smtClean="0">
                <a:solidFill>
                  <a:schemeClr val="bg1"/>
                </a:solidFill>
                <a:latin typeface="+mj-lt"/>
                <a:hlinkClick r:id="rId3"/>
              </a:rPr>
              <a:t>Connect dweet.io</a:t>
            </a:r>
            <a:endParaRPr lang="ko-KR" altLang="en-US" sz="2000" dirty="0">
              <a:solidFill>
                <a:schemeClr val="bg1"/>
              </a:solidFill>
              <a:latin typeface="+mj-lt"/>
            </a:endParaRPr>
          </a:p>
        </p:txBody>
      </p:sp>
      <p:sp>
        <p:nvSpPr>
          <p:cNvPr id="9" name="직사각형 8"/>
          <p:cNvSpPr/>
          <p:nvPr/>
        </p:nvSpPr>
        <p:spPr>
          <a:xfrm>
            <a:off x="1259632" y="1764609"/>
            <a:ext cx="432048" cy="159069"/>
          </a:xfrm>
          <a:prstGeom prst="rect">
            <a:avLst/>
          </a:prstGeom>
          <a:noFill/>
          <a:ln w="381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0" name="오른쪽 화살표 9"/>
          <p:cNvSpPr/>
          <p:nvPr/>
        </p:nvSpPr>
        <p:spPr>
          <a:xfrm flipH="1">
            <a:off x="6074391" y="2005791"/>
            <a:ext cx="230071" cy="213518"/>
          </a:xfrm>
          <a:prstGeom prst="rightArrow">
            <a:avLst/>
          </a:prstGeom>
          <a:solidFill>
            <a:srgbClr val="00B0F0"/>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1" name="오른쪽 화살표 10"/>
          <p:cNvSpPr/>
          <p:nvPr/>
        </p:nvSpPr>
        <p:spPr>
          <a:xfrm rot="5400000" flipH="1">
            <a:off x="1347756" y="2006572"/>
            <a:ext cx="225320" cy="213518"/>
          </a:xfrm>
          <a:prstGeom prst="rightArrow">
            <a:avLst/>
          </a:prstGeom>
          <a:solidFill>
            <a:srgbClr val="00B0F0"/>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pic>
        <p:nvPicPr>
          <p:cNvPr id="13" name="그림 12"/>
          <p:cNvPicPr>
            <a:picLocks noChangeAspect="1"/>
          </p:cNvPicPr>
          <p:nvPr/>
        </p:nvPicPr>
        <p:blipFill rotWithShape="1">
          <a:blip r:embed="rId2" cstate="print">
            <a:extLst>
              <a:ext uri="{28A0092B-C50C-407E-A947-70E740481C1C}">
                <a14:useLocalDpi xmlns:a14="http://schemas.microsoft.com/office/drawing/2010/main" xmlns="" val="0"/>
              </a:ext>
            </a:extLst>
          </a:blip>
          <a:srcRect l="68600" t="7699" r="28138" b="89132"/>
          <a:stretch/>
        </p:blipFill>
        <p:spPr>
          <a:xfrm>
            <a:off x="5401456" y="1949335"/>
            <a:ext cx="614975" cy="326427"/>
          </a:xfrm>
          <a:prstGeom prst="rect">
            <a:avLst/>
          </a:prstGeom>
        </p:spPr>
      </p:pic>
      <p:sp>
        <p:nvSpPr>
          <p:cNvPr id="6" name="직사각형 5"/>
          <p:cNvSpPr/>
          <p:nvPr/>
        </p:nvSpPr>
        <p:spPr>
          <a:xfrm>
            <a:off x="5401456" y="1937776"/>
            <a:ext cx="614975" cy="337986"/>
          </a:xfrm>
          <a:prstGeom prst="rect">
            <a:avLst/>
          </a:prstGeom>
          <a:noFill/>
          <a:ln w="381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Tree>
    <p:extLst>
      <p:ext uri="{BB962C8B-B14F-4D97-AF65-F5344CB8AC3E}">
        <p14:creationId xmlns:p14="http://schemas.microsoft.com/office/powerpoint/2010/main" xmlns="" val="830843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부제목 13"/>
          <p:cNvSpPr>
            <a:spLocks noGrp="1"/>
          </p:cNvSpPr>
          <p:nvPr>
            <p:ph type="subTitle" idx="1"/>
          </p:nvPr>
        </p:nvSpPr>
        <p:spPr/>
        <p:txBody>
          <a:bodyPr/>
          <a:lstStyle/>
          <a:p>
            <a:pPr marL="0" indent="0">
              <a:buNone/>
            </a:pPr>
            <a:r>
              <a:rPr lang="en-US" altLang="ko-KR" dirty="0" smtClean="0">
                <a:latin typeface="+mj-lt"/>
              </a:rPr>
              <a:t>2) </a:t>
            </a:r>
            <a:r>
              <a:rPr lang="en-US" altLang="ko-KR" dirty="0" smtClean="0">
                <a:solidFill>
                  <a:prstClr val="black"/>
                </a:solidFill>
                <a:latin typeface="맑은 고딕"/>
              </a:rPr>
              <a:t>Use Cloud service of dweet.io-</a:t>
            </a:r>
            <a:r>
              <a:rPr lang="en-US" altLang="ko-KR" dirty="0" smtClean="0">
                <a:latin typeface="+mj-lt"/>
              </a:rPr>
              <a:t> 2</a:t>
            </a:r>
            <a:endParaRPr lang="ko-KR" altLang="en-US" dirty="0">
              <a:latin typeface="+mj-lt"/>
            </a:endParaRPr>
          </a:p>
        </p:txBody>
      </p:sp>
      <p:sp>
        <p:nvSpPr>
          <p:cNvPr id="15" name="제목 14"/>
          <p:cNvSpPr>
            <a:spLocks noGrp="1"/>
          </p:cNvSpPr>
          <p:nvPr>
            <p:ph type="ctrTitle"/>
          </p:nvPr>
        </p:nvSpPr>
        <p:spPr/>
        <p:txBody>
          <a:bodyPr/>
          <a:lstStyle/>
          <a:p>
            <a:pPr marL="0" indent="0">
              <a:buNone/>
            </a:pPr>
            <a:r>
              <a:rPr lang="en-US" altLang="ko-KR" dirty="0" smtClean="0">
                <a:latin typeface="+mj-lt"/>
              </a:rPr>
              <a:t>2.  “dweet.io</a:t>
            </a:r>
            <a:r>
              <a:rPr lang="en-US" altLang="ko-KR" dirty="0">
                <a:latin typeface="+mj-lt"/>
              </a:rPr>
              <a:t>” Cloud Service</a:t>
            </a:r>
            <a:endParaRPr lang="ko-KR" altLang="en-US" dirty="0">
              <a:latin typeface="+mj-lt"/>
            </a:endParaRP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xmlns="" val="0"/>
              </a:ext>
            </a:extLst>
          </a:blip>
          <a:srcRect r="56779"/>
          <a:stretch/>
        </p:blipFill>
        <p:spPr>
          <a:xfrm>
            <a:off x="1432797" y="1777380"/>
            <a:ext cx="2232247" cy="2741969"/>
          </a:xfrm>
          <a:prstGeom prst="rect">
            <a:avLst/>
          </a:prstGeom>
        </p:spPr>
      </p:pic>
      <p:pic>
        <p:nvPicPr>
          <p:cNvPr id="18" name="그림 17"/>
          <p:cNvPicPr>
            <a:picLocks noChangeAspect="1"/>
          </p:cNvPicPr>
          <p:nvPr/>
        </p:nvPicPr>
        <p:blipFill rotWithShape="1">
          <a:blip r:embed="rId3" cstate="print">
            <a:extLst>
              <a:ext uri="{28A0092B-C50C-407E-A947-70E740481C1C}">
                <a14:useLocalDpi xmlns:a14="http://schemas.microsoft.com/office/drawing/2010/main" xmlns="" val="0"/>
              </a:ext>
            </a:extLst>
          </a:blip>
          <a:srcRect l="1466" r="19440" b="23820"/>
          <a:stretch/>
        </p:blipFill>
        <p:spPr>
          <a:xfrm>
            <a:off x="4078564" y="1779662"/>
            <a:ext cx="4530076" cy="2232247"/>
          </a:xfrm>
          <a:prstGeom prst="rect">
            <a:avLst/>
          </a:prstGeom>
        </p:spPr>
      </p:pic>
      <p:sp>
        <p:nvSpPr>
          <p:cNvPr id="19" name="직사각형 18"/>
          <p:cNvSpPr/>
          <p:nvPr/>
        </p:nvSpPr>
        <p:spPr>
          <a:xfrm>
            <a:off x="1848672" y="3029843"/>
            <a:ext cx="1812925" cy="136525"/>
          </a:xfrm>
          <a:prstGeom prst="rect">
            <a:avLst/>
          </a:prstGeom>
          <a:no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0" name="텍스트 개체 틀 8"/>
          <p:cNvSpPr txBox="1">
            <a:spLocks/>
          </p:cNvSpPr>
          <p:nvPr/>
        </p:nvSpPr>
        <p:spPr>
          <a:xfrm>
            <a:off x="257870" y="2817552"/>
            <a:ext cx="1249838" cy="838130"/>
          </a:xfrm>
          <a:prstGeom prst="rect">
            <a:avLst/>
          </a:prstGeom>
          <a:solidFill>
            <a:srgbClr val="00B0F0"/>
          </a:solidFill>
          <a:ln w="19050">
            <a:solidFill>
              <a:srgbClr val="FF3399"/>
            </a:solidFill>
          </a:ln>
        </p:spPr>
        <p:txBody>
          <a:bodyPr anchor="ct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000" dirty="0" smtClean="0">
                <a:solidFill>
                  <a:schemeClr val="bg1"/>
                </a:solidFill>
                <a:latin typeface="+mj-lt"/>
              </a:rPr>
              <a:t>Click this to </a:t>
            </a:r>
            <a:r>
              <a:rPr lang="en-US" altLang="ko-KR" sz="1000" b="1" dirty="0" smtClean="0">
                <a:solidFill>
                  <a:schemeClr val="bg1"/>
                </a:solidFill>
                <a:latin typeface="+mj-lt"/>
              </a:rPr>
              <a:t>post DATA</a:t>
            </a:r>
            <a:r>
              <a:rPr lang="en-US" altLang="ko-KR" sz="1000" dirty="0" smtClean="0">
                <a:solidFill>
                  <a:schemeClr val="bg1"/>
                </a:solidFill>
                <a:latin typeface="+mj-lt"/>
              </a:rPr>
              <a:t> of </a:t>
            </a:r>
            <a:r>
              <a:rPr lang="en-US" altLang="ko-KR" sz="1000" b="1" dirty="0" smtClean="0">
                <a:solidFill>
                  <a:schemeClr val="bg1"/>
                </a:solidFill>
                <a:latin typeface="+mj-lt"/>
              </a:rPr>
              <a:t>Things</a:t>
            </a:r>
            <a:r>
              <a:rPr lang="en-US" altLang="ko-KR" sz="1000" dirty="0" smtClean="0">
                <a:solidFill>
                  <a:schemeClr val="bg1"/>
                </a:solidFill>
                <a:latin typeface="+mj-lt"/>
              </a:rPr>
              <a:t> in Cloud Server</a:t>
            </a:r>
            <a:endParaRPr lang="ko-KR" altLang="en-US" sz="1000" dirty="0">
              <a:solidFill>
                <a:schemeClr val="bg1"/>
              </a:solidFill>
              <a:latin typeface="+mj-lt"/>
            </a:endParaRPr>
          </a:p>
        </p:txBody>
      </p:sp>
      <p:sp>
        <p:nvSpPr>
          <p:cNvPr id="21" name="오른쪽 화살표 20"/>
          <p:cNvSpPr/>
          <p:nvPr/>
        </p:nvSpPr>
        <p:spPr>
          <a:xfrm rot="10800000" flipH="1">
            <a:off x="1570306" y="2991346"/>
            <a:ext cx="230071" cy="213518"/>
          </a:xfrm>
          <a:prstGeom prst="rightArrow">
            <a:avLst/>
          </a:prstGeom>
          <a:solidFill>
            <a:srgbClr val="00B0F0"/>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3" name="직사각형 22"/>
          <p:cNvSpPr/>
          <p:nvPr/>
        </p:nvSpPr>
        <p:spPr>
          <a:xfrm>
            <a:off x="4889277" y="2574132"/>
            <a:ext cx="1502569" cy="128588"/>
          </a:xfrm>
          <a:prstGeom prst="rect">
            <a:avLst/>
          </a:prstGeom>
          <a:no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4" name="텍스트 개체 틀 8"/>
          <p:cNvSpPr txBox="1">
            <a:spLocks/>
          </p:cNvSpPr>
          <p:nvPr/>
        </p:nvSpPr>
        <p:spPr>
          <a:xfrm>
            <a:off x="6851969" y="2509268"/>
            <a:ext cx="1431108" cy="278951"/>
          </a:xfrm>
          <a:prstGeom prst="rect">
            <a:avLst/>
          </a:prstGeom>
          <a:solidFill>
            <a:srgbClr val="00B0F0"/>
          </a:solidFill>
          <a:ln w="19050">
            <a:solidFill>
              <a:srgbClr val="FF3399"/>
            </a:solidFill>
          </a:ln>
        </p:spPr>
        <p:txBody>
          <a:bodyPr anchor="ct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900" dirty="0" smtClean="0">
                <a:solidFill>
                  <a:schemeClr val="bg1"/>
                </a:solidFill>
                <a:latin typeface="+mj-lt"/>
              </a:rPr>
              <a:t>Enter name of Things</a:t>
            </a:r>
            <a:endParaRPr lang="ko-KR" altLang="en-US" sz="900" dirty="0">
              <a:solidFill>
                <a:schemeClr val="bg1"/>
              </a:solidFill>
              <a:latin typeface="+mj-lt"/>
            </a:endParaRPr>
          </a:p>
        </p:txBody>
      </p:sp>
      <p:sp>
        <p:nvSpPr>
          <p:cNvPr id="25" name="오른쪽 화살표 24"/>
          <p:cNvSpPr/>
          <p:nvPr/>
        </p:nvSpPr>
        <p:spPr>
          <a:xfrm flipH="1">
            <a:off x="6501358" y="2531667"/>
            <a:ext cx="230071" cy="213518"/>
          </a:xfrm>
          <a:prstGeom prst="rightArrow">
            <a:avLst/>
          </a:prstGeom>
          <a:solidFill>
            <a:srgbClr val="00B0F0"/>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6" name="직사각형 25"/>
          <p:cNvSpPr/>
          <p:nvPr/>
        </p:nvSpPr>
        <p:spPr>
          <a:xfrm>
            <a:off x="4890417" y="3095079"/>
            <a:ext cx="1502569" cy="500609"/>
          </a:xfrm>
          <a:prstGeom prst="rect">
            <a:avLst/>
          </a:prstGeom>
          <a:no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7" name="텍스트 개체 틀 8"/>
          <p:cNvSpPr txBox="1">
            <a:spLocks/>
          </p:cNvSpPr>
          <p:nvPr/>
        </p:nvSpPr>
        <p:spPr>
          <a:xfrm>
            <a:off x="6862538" y="3099692"/>
            <a:ext cx="2010892" cy="912217"/>
          </a:xfrm>
          <a:prstGeom prst="rect">
            <a:avLst/>
          </a:prstGeom>
          <a:solidFill>
            <a:srgbClr val="00B0F0"/>
          </a:solidFill>
          <a:ln w="19050">
            <a:solidFill>
              <a:srgbClr val="FF3399"/>
            </a:solidFill>
          </a:ln>
        </p:spPr>
        <p:txBody>
          <a:bodyPr anchor="ct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000" dirty="0" smtClean="0">
                <a:solidFill>
                  <a:schemeClr val="bg1"/>
                </a:solidFill>
                <a:latin typeface="+mj-lt"/>
              </a:rPr>
              <a:t>Enter the arbitrary data in </a:t>
            </a:r>
            <a:r>
              <a:rPr lang="en-US" altLang="ko-KR" sz="1000" dirty="0" err="1" smtClean="0">
                <a:solidFill>
                  <a:schemeClr val="bg1"/>
                </a:solidFill>
                <a:latin typeface="+mj-lt"/>
              </a:rPr>
              <a:t>json</a:t>
            </a:r>
            <a:r>
              <a:rPr lang="en-US" altLang="ko-KR" sz="1000" dirty="0" smtClean="0">
                <a:solidFill>
                  <a:schemeClr val="bg1"/>
                </a:solidFill>
                <a:latin typeface="+mj-lt"/>
              </a:rPr>
              <a:t> format</a:t>
            </a:r>
          </a:p>
          <a:p>
            <a:pPr marL="0" indent="0">
              <a:buNone/>
            </a:pPr>
            <a:r>
              <a:rPr lang="en-US" altLang="ko-KR" sz="1000" b="1" dirty="0" smtClean="0">
                <a:latin typeface="+mj-lt"/>
              </a:rPr>
              <a:t>{</a:t>
            </a:r>
          </a:p>
          <a:p>
            <a:pPr marL="0" indent="0">
              <a:buNone/>
            </a:pPr>
            <a:r>
              <a:rPr lang="en-US" altLang="ko-KR" sz="1000" b="1" dirty="0">
                <a:latin typeface="+mj-lt"/>
              </a:rPr>
              <a:t> </a:t>
            </a:r>
            <a:r>
              <a:rPr lang="en-US" altLang="ko-KR" sz="1000" b="1" dirty="0" smtClean="0">
                <a:latin typeface="+mj-lt"/>
              </a:rPr>
              <a:t> “a0”:100  </a:t>
            </a:r>
            <a:r>
              <a:rPr lang="en-US" altLang="ko-KR" sz="1000" dirty="0" smtClean="0">
                <a:solidFill>
                  <a:schemeClr val="bg1"/>
                </a:solidFill>
                <a:latin typeface="+mj-lt"/>
              </a:rPr>
              <a:t>// </a:t>
            </a:r>
            <a:r>
              <a:rPr lang="en-US" sz="800" dirty="0" smtClean="0">
                <a:solidFill>
                  <a:srgbClr val="FFFFFF"/>
                </a:solidFill>
                <a:latin typeface="Arial"/>
                <a:ea typeface="+mn-ea"/>
                <a:cs typeface="Arial"/>
              </a:rPr>
              <a:t>100</a:t>
            </a:r>
            <a:r>
              <a:rPr lang="en-US" sz="800" dirty="0" smtClean="0">
                <a:solidFill>
                  <a:srgbClr val="FFFFFF"/>
                </a:solidFill>
                <a:latin typeface="Malgun Gothic"/>
                <a:ea typeface="+mn-ea"/>
                <a:cs typeface="Arial"/>
              </a:rPr>
              <a:t> is </a:t>
            </a:r>
            <a:r>
              <a:rPr lang="en-US" sz="800" dirty="0" smtClean="0">
                <a:solidFill>
                  <a:prstClr val="white"/>
                </a:solidFill>
                <a:latin typeface="Calibri"/>
                <a:ea typeface="+mn-ea"/>
              </a:rPr>
              <a:t>arbitrary value</a:t>
            </a:r>
            <a:endParaRPr lang="en-US" altLang="ko-KR" sz="1000" dirty="0" smtClean="0">
              <a:solidFill>
                <a:schemeClr val="bg1"/>
              </a:solidFill>
              <a:latin typeface="+mj-lt"/>
            </a:endParaRPr>
          </a:p>
          <a:p>
            <a:pPr marL="0" indent="0">
              <a:buNone/>
            </a:pPr>
            <a:r>
              <a:rPr lang="en-US" altLang="ko-KR" sz="1000" b="1" dirty="0">
                <a:latin typeface="+mj-lt"/>
              </a:rPr>
              <a:t>}</a:t>
            </a:r>
            <a:endParaRPr lang="ko-KR" altLang="en-US" sz="1000" b="1" dirty="0">
              <a:latin typeface="+mj-lt"/>
            </a:endParaRPr>
          </a:p>
        </p:txBody>
      </p:sp>
      <p:sp>
        <p:nvSpPr>
          <p:cNvPr id="28" name="오른쪽 화살표 27"/>
          <p:cNvSpPr/>
          <p:nvPr/>
        </p:nvSpPr>
        <p:spPr>
          <a:xfrm flipH="1">
            <a:off x="6501475" y="3129858"/>
            <a:ext cx="230071" cy="213518"/>
          </a:xfrm>
          <a:prstGeom prst="rightArrow">
            <a:avLst/>
          </a:prstGeom>
          <a:solidFill>
            <a:srgbClr val="00B0F0"/>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9" name="포인트가 10개인 별 28"/>
          <p:cNvSpPr/>
          <p:nvPr/>
        </p:nvSpPr>
        <p:spPr>
          <a:xfrm>
            <a:off x="1043608" y="1763138"/>
            <a:ext cx="323528" cy="304556"/>
          </a:xfrm>
          <a:prstGeom prst="star10">
            <a:avLst/>
          </a:prstGeom>
          <a:solidFill>
            <a:srgbClr val="FFFF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chemeClr val="tx1"/>
                </a:solidFill>
                <a:latin typeface="+mj-lt"/>
                <a:ea typeface="210 하얀분필 R" panose="02020603020101020101" pitchFamily="18" charset="-127"/>
              </a:rPr>
              <a:t>1</a:t>
            </a:r>
            <a:endParaRPr lang="ko-KR" altLang="en-US" sz="2400" dirty="0">
              <a:solidFill>
                <a:schemeClr val="tx1"/>
              </a:solidFill>
              <a:latin typeface="+mj-lt"/>
              <a:ea typeface="210 하얀분필 R" panose="02020603020101020101" pitchFamily="18" charset="-127"/>
            </a:endParaRPr>
          </a:p>
        </p:txBody>
      </p:sp>
      <p:sp>
        <p:nvSpPr>
          <p:cNvPr id="30" name="포인트가 10개인 별 29"/>
          <p:cNvSpPr/>
          <p:nvPr/>
        </p:nvSpPr>
        <p:spPr>
          <a:xfrm>
            <a:off x="3744416" y="1763138"/>
            <a:ext cx="323528" cy="304556"/>
          </a:xfrm>
          <a:prstGeom prst="star10">
            <a:avLst/>
          </a:prstGeom>
          <a:solidFill>
            <a:srgbClr val="FFFF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mj-lt"/>
                <a:ea typeface="210 하얀분필 R" panose="02020603020101020101" pitchFamily="18" charset="-127"/>
              </a:rPr>
              <a:t>2</a:t>
            </a:r>
            <a:endParaRPr lang="ko-KR" altLang="en-US" sz="2400" dirty="0">
              <a:solidFill>
                <a:schemeClr val="tx1"/>
              </a:solidFill>
              <a:latin typeface="+mj-lt"/>
              <a:ea typeface="210 하얀분필 R" panose="02020603020101020101" pitchFamily="18" charset="-127"/>
            </a:endParaRPr>
          </a:p>
        </p:txBody>
      </p:sp>
      <p:sp>
        <p:nvSpPr>
          <p:cNvPr id="31" name="직사각형 30"/>
          <p:cNvSpPr/>
          <p:nvPr/>
        </p:nvSpPr>
        <p:spPr>
          <a:xfrm>
            <a:off x="4324227" y="3739305"/>
            <a:ext cx="419224" cy="169119"/>
          </a:xfrm>
          <a:prstGeom prst="rect">
            <a:avLst/>
          </a:prstGeom>
          <a:no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32" name="텍스트 개체 틀 8"/>
          <p:cNvSpPr txBox="1">
            <a:spLocks/>
          </p:cNvSpPr>
          <p:nvPr/>
        </p:nvSpPr>
        <p:spPr>
          <a:xfrm>
            <a:off x="4345931" y="4319830"/>
            <a:ext cx="514101" cy="278951"/>
          </a:xfrm>
          <a:prstGeom prst="rect">
            <a:avLst/>
          </a:prstGeom>
          <a:solidFill>
            <a:srgbClr val="00B0F0"/>
          </a:solidFill>
          <a:ln w="19050">
            <a:solidFill>
              <a:srgbClr val="FF3399"/>
            </a:solidFill>
          </a:ln>
        </p:spPr>
        <p:txBody>
          <a:bodyPr anchor="ctr">
            <a:norm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200" dirty="0" smtClean="0">
                <a:solidFill>
                  <a:schemeClr val="bg1"/>
                </a:solidFill>
                <a:latin typeface="+mj-lt"/>
              </a:rPr>
              <a:t>Click</a:t>
            </a:r>
            <a:endParaRPr lang="ko-KR" altLang="en-US" sz="1200" dirty="0">
              <a:solidFill>
                <a:schemeClr val="bg1"/>
              </a:solidFill>
              <a:latin typeface="+mj-lt"/>
            </a:endParaRPr>
          </a:p>
        </p:txBody>
      </p:sp>
      <p:sp>
        <p:nvSpPr>
          <p:cNvPr id="33" name="오른쪽 화살표 32"/>
          <p:cNvSpPr/>
          <p:nvPr/>
        </p:nvSpPr>
        <p:spPr>
          <a:xfrm rot="5400000" flipH="1">
            <a:off x="4422213" y="4006139"/>
            <a:ext cx="230071" cy="213518"/>
          </a:xfrm>
          <a:prstGeom prst="rightArrow">
            <a:avLst/>
          </a:prstGeom>
          <a:solidFill>
            <a:srgbClr val="00B0F0"/>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34" name="포인트가 10개인 별 33"/>
          <p:cNvSpPr/>
          <p:nvPr/>
        </p:nvSpPr>
        <p:spPr>
          <a:xfrm>
            <a:off x="3962028" y="4211410"/>
            <a:ext cx="323528" cy="304556"/>
          </a:xfrm>
          <a:prstGeom prst="star10">
            <a:avLst/>
          </a:prstGeom>
          <a:solidFill>
            <a:srgbClr val="FFFF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chemeClr val="tx1"/>
                </a:solidFill>
                <a:latin typeface="+mj-lt"/>
                <a:ea typeface="210 하얀분필 R" panose="02020603020101020101" pitchFamily="18" charset="-127"/>
              </a:rPr>
              <a:t>3</a:t>
            </a:r>
            <a:endParaRPr lang="ko-KR" altLang="en-US" sz="2400" dirty="0">
              <a:solidFill>
                <a:schemeClr val="tx1"/>
              </a:solidFill>
              <a:latin typeface="+mj-lt"/>
              <a:ea typeface="210 하얀분필 R" panose="02020603020101020101" pitchFamily="18" charset="-127"/>
            </a:endParaRPr>
          </a:p>
        </p:txBody>
      </p:sp>
    </p:spTree>
    <p:extLst>
      <p:ext uri="{BB962C8B-B14F-4D97-AF65-F5344CB8AC3E}">
        <p14:creationId xmlns:p14="http://schemas.microsoft.com/office/powerpoint/2010/main" xmlns="" val="4115663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부제목 13"/>
          <p:cNvSpPr>
            <a:spLocks noGrp="1"/>
          </p:cNvSpPr>
          <p:nvPr>
            <p:ph type="subTitle" idx="1"/>
          </p:nvPr>
        </p:nvSpPr>
        <p:spPr/>
        <p:txBody>
          <a:bodyPr/>
          <a:lstStyle/>
          <a:p>
            <a:pPr marL="0" indent="0">
              <a:buNone/>
            </a:pPr>
            <a:r>
              <a:rPr lang="en-US" altLang="ko-KR" dirty="0" smtClean="0">
                <a:latin typeface="+mj-lt"/>
              </a:rPr>
              <a:t>3) </a:t>
            </a:r>
            <a:r>
              <a:rPr lang="en-US" altLang="ko-KR" dirty="0" smtClean="0">
                <a:solidFill>
                  <a:prstClr val="black"/>
                </a:solidFill>
                <a:latin typeface="맑은 고딕"/>
              </a:rPr>
              <a:t>Use Cloud service of dweet.io </a:t>
            </a:r>
            <a:r>
              <a:rPr lang="en-US" altLang="ko-KR" dirty="0" smtClean="0">
                <a:latin typeface="+mj-lt"/>
              </a:rPr>
              <a:t>- 3</a:t>
            </a:r>
            <a:endParaRPr lang="ko-KR" altLang="en-US" dirty="0">
              <a:latin typeface="+mj-lt"/>
            </a:endParaRPr>
          </a:p>
        </p:txBody>
      </p:sp>
      <p:sp>
        <p:nvSpPr>
          <p:cNvPr id="15" name="제목 14"/>
          <p:cNvSpPr>
            <a:spLocks noGrp="1"/>
          </p:cNvSpPr>
          <p:nvPr>
            <p:ph type="ctrTitle"/>
          </p:nvPr>
        </p:nvSpPr>
        <p:spPr/>
        <p:txBody>
          <a:bodyPr/>
          <a:lstStyle/>
          <a:p>
            <a:pPr marL="0" indent="0">
              <a:buNone/>
            </a:pPr>
            <a:r>
              <a:rPr lang="en-US" altLang="ko-KR" dirty="0" smtClean="0">
                <a:latin typeface="+mj-lt"/>
              </a:rPr>
              <a:t>2.  “dweet.io</a:t>
            </a:r>
            <a:r>
              <a:rPr lang="en-US" altLang="ko-KR" dirty="0">
                <a:latin typeface="+mj-lt"/>
              </a:rPr>
              <a:t>” Cloud Service</a:t>
            </a:r>
            <a:endParaRPr lang="ko-KR" altLang="en-US" dirty="0">
              <a:latin typeface="+mj-lt"/>
            </a:endParaRPr>
          </a:p>
        </p:txBody>
      </p:sp>
      <p:pic>
        <p:nvPicPr>
          <p:cNvPr id="3" name="그림 2"/>
          <p:cNvPicPr>
            <a:picLocks noChangeAspect="1"/>
          </p:cNvPicPr>
          <p:nvPr/>
        </p:nvPicPr>
        <p:blipFill rotWithShape="1">
          <a:blip r:embed="rId2" cstate="print">
            <a:extLst>
              <a:ext uri="{28A0092B-C50C-407E-A947-70E740481C1C}">
                <a14:useLocalDpi xmlns:a14="http://schemas.microsoft.com/office/drawing/2010/main" xmlns="" val="0"/>
              </a:ext>
            </a:extLst>
          </a:blip>
          <a:srcRect r="59688"/>
          <a:stretch/>
        </p:blipFill>
        <p:spPr>
          <a:xfrm>
            <a:off x="1100146" y="1541833"/>
            <a:ext cx="2042600" cy="3263050"/>
          </a:xfrm>
          <a:prstGeom prst="rect">
            <a:avLst/>
          </a:prstGeom>
        </p:spPr>
      </p:pic>
      <p:sp>
        <p:nvSpPr>
          <p:cNvPr id="35" name="직사각형 34"/>
          <p:cNvSpPr/>
          <p:nvPr/>
        </p:nvSpPr>
        <p:spPr>
          <a:xfrm>
            <a:off x="1130720" y="1566933"/>
            <a:ext cx="2012026" cy="347592"/>
          </a:xfrm>
          <a:prstGeom prst="rect">
            <a:avLst/>
          </a:prstGeom>
          <a:no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36" name="텍스트 개체 틀 8"/>
          <p:cNvSpPr txBox="1">
            <a:spLocks/>
          </p:cNvSpPr>
          <p:nvPr/>
        </p:nvSpPr>
        <p:spPr>
          <a:xfrm>
            <a:off x="3772154" y="1690110"/>
            <a:ext cx="3752174" cy="278951"/>
          </a:xfrm>
          <a:prstGeom prst="rect">
            <a:avLst/>
          </a:prstGeom>
          <a:solidFill>
            <a:srgbClr val="00B0F0"/>
          </a:solidFill>
          <a:ln w="19050">
            <a:solidFill>
              <a:srgbClr val="FF3399"/>
            </a:solidFill>
          </a:ln>
        </p:spPr>
        <p:txBody>
          <a:bodyPr anchor="ctr">
            <a:normAutofit fontScale="77500" lnSpcReduction="20000"/>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200" dirty="0" smtClean="0">
                <a:solidFill>
                  <a:schemeClr val="bg1"/>
                </a:solidFill>
                <a:latin typeface="+mj-lt"/>
              </a:rPr>
              <a:t>Format that transfer(POST) data of Things to save to Cloud Server</a:t>
            </a:r>
          </a:p>
        </p:txBody>
      </p:sp>
      <p:sp>
        <p:nvSpPr>
          <p:cNvPr id="37" name="오른쪽 화살표 36"/>
          <p:cNvSpPr/>
          <p:nvPr/>
        </p:nvSpPr>
        <p:spPr>
          <a:xfrm flipH="1">
            <a:off x="3421544" y="1712509"/>
            <a:ext cx="230071" cy="213518"/>
          </a:xfrm>
          <a:prstGeom prst="rightArrow">
            <a:avLst/>
          </a:prstGeom>
          <a:solidFill>
            <a:srgbClr val="00B0F0"/>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38" name="직사각형 37"/>
          <p:cNvSpPr/>
          <p:nvPr/>
        </p:nvSpPr>
        <p:spPr>
          <a:xfrm>
            <a:off x="1130720" y="1949450"/>
            <a:ext cx="2012026" cy="2782540"/>
          </a:xfrm>
          <a:prstGeom prst="rect">
            <a:avLst/>
          </a:prstGeom>
          <a:noFill/>
          <a:ln w="2857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39" name="텍스트 개체 틀 8"/>
          <p:cNvSpPr txBox="1">
            <a:spLocks/>
          </p:cNvSpPr>
          <p:nvPr/>
        </p:nvSpPr>
        <p:spPr>
          <a:xfrm>
            <a:off x="3788066" y="2390934"/>
            <a:ext cx="3088190" cy="278951"/>
          </a:xfrm>
          <a:prstGeom prst="rect">
            <a:avLst/>
          </a:prstGeom>
          <a:solidFill>
            <a:srgbClr val="00B0F0"/>
          </a:solidFill>
          <a:ln w="19050">
            <a:solidFill>
              <a:srgbClr val="FF3399"/>
            </a:solidFill>
          </a:ln>
        </p:spPr>
        <p:txBody>
          <a:bodyPr anchor="ctr">
            <a:normAutofit fontScale="70000" lnSpcReduction="20000"/>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200" dirty="0" smtClean="0">
                <a:solidFill>
                  <a:schemeClr val="bg1"/>
                </a:solidFill>
                <a:latin typeface="+mj-lt"/>
              </a:rPr>
              <a:t>Data Format of Response(GET) of Cloud Server; </a:t>
            </a:r>
            <a:r>
              <a:rPr lang="en-US" altLang="ko-KR" sz="1200" dirty="0" err="1" smtClean="0">
                <a:solidFill>
                  <a:schemeClr val="bg1"/>
                </a:solidFill>
                <a:latin typeface="+mj-lt"/>
              </a:rPr>
              <a:t>json</a:t>
            </a:r>
            <a:r>
              <a:rPr lang="en-US" altLang="ko-KR" sz="1200" dirty="0" smtClean="0">
                <a:solidFill>
                  <a:schemeClr val="bg1"/>
                </a:solidFill>
                <a:latin typeface="+mj-lt"/>
              </a:rPr>
              <a:t> type</a:t>
            </a:r>
            <a:endParaRPr lang="ko-KR" altLang="en-US" sz="1200" dirty="0">
              <a:solidFill>
                <a:schemeClr val="bg1"/>
              </a:solidFill>
              <a:latin typeface="+mj-lt"/>
            </a:endParaRPr>
          </a:p>
        </p:txBody>
      </p:sp>
      <p:sp>
        <p:nvSpPr>
          <p:cNvPr id="40" name="오른쪽 화살표 39"/>
          <p:cNvSpPr/>
          <p:nvPr/>
        </p:nvSpPr>
        <p:spPr>
          <a:xfrm flipH="1">
            <a:off x="3437456" y="2413333"/>
            <a:ext cx="230071" cy="213518"/>
          </a:xfrm>
          <a:prstGeom prst="rightArrow">
            <a:avLst/>
          </a:prstGeom>
          <a:solidFill>
            <a:srgbClr val="00B0F0"/>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2" name="텍스트 개체 틀 8"/>
          <p:cNvSpPr txBox="1">
            <a:spLocks/>
          </p:cNvSpPr>
          <p:nvPr/>
        </p:nvSpPr>
        <p:spPr>
          <a:xfrm rot="264375">
            <a:off x="3738949" y="3367190"/>
            <a:ext cx="3866026" cy="772474"/>
          </a:xfrm>
          <a:prstGeom prst="rect">
            <a:avLst/>
          </a:prstGeom>
          <a:solidFill>
            <a:srgbClr val="000066"/>
          </a:solidFill>
          <a:ln w="19050">
            <a:solidFill>
              <a:srgbClr val="FF3399"/>
            </a:solidFill>
          </a:ln>
        </p:spPr>
        <p:txBody>
          <a:bodyPr anchor="ct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600" dirty="0" smtClean="0">
                <a:solidFill>
                  <a:schemeClr val="bg1"/>
                </a:solidFill>
                <a:latin typeface="+mj-lt"/>
              </a:rPr>
              <a:t>You can use Cloud Service by using name of Things which is entered now!</a:t>
            </a:r>
            <a:endParaRPr lang="ko-KR" altLang="en-US" sz="1600" dirty="0">
              <a:solidFill>
                <a:schemeClr val="bg1"/>
              </a:solidFill>
              <a:latin typeface="+mj-lt"/>
            </a:endParaRPr>
          </a:p>
        </p:txBody>
      </p:sp>
    </p:spTree>
    <p:extLst>
      <p:ext uri="{BB962C8B-B14F-4D97-AF65-F5344CB8AC3E}">
        <p14:creationId xmlns:p14="http://schemas.microsoft.com/office/powerpoint/2010/main" xmlns="" val="32894181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xmlns="" val="0"/>
              </a:ext>
            </a:extLst>
          </a:blip>
          <a:srcRect t="16866"/>
          <a:stretch/>
        </p:blipFill>
        <p:spPr>
          <a:xfrm>
            <a:off x="443696" y="1871400"/>
            <a:ext cx="5524360" cy="2500550"/>
          </a:xfrm>
          <a:prstGeom prst="rect">
            <a:avLst/>
          </a:prstGeom>
        </p:spPr>
      </p:pic>
      <p:sp>
        <p:nvSpPr>
          <p:cNvPr id="25" name="TextBox 24"/>
          <p:cNvSpPr txBox="1"/>
          <p:nvPr/>
        </p:nvSpPr>
        <p:spPr>
          <a:xfrm>
            <a:off x="398766" y="1486709"/>
            <a:ext cx="8565722" cy="297873"/>
          </a:xfrm>
          <a:prstGeom prst="rect">
            <a:avLst/>
          </a:prstGeom>
          <a:noFill/>
        </p:spPr>
        <p:txBody>
          <a:bodyPr wrap="square" lIns="81632" tIns="40816" rIns="81632" bIns="40816" rtlCol="0">
            <a:spAutoFit/>
          </a:bodyPr>
          <a:lstStyle/>
          <a:p>
            <a:r>
              <a:rPr lang="en-US" altLang="ko-KR" sz="1400" dirty="0">
                <a:latin typeface="+mj-lt"/>
                <a:ea typeface="210 하얀분필 R" pitchFamily="18" charset="-127"/>
                <a:hlinkClick r:id="rId3"/>
              </a:rPr>
              <a:t>https://developer.mbed.org/teams/IOP/code/dweetIo_CloudService_Helloworld_WIZwiki-/</a:t>
            </a:r>
            <a:endParaRPr lang="en-US" altLang="ko-KR" sz="1400" dirty="0">
              <a:latin typeface="+mj-lt"/>
              <a:ea typeface="210 하얀분필 R" pitchFamily="18" charset="-127"/>
            </a:endParaRPr>
          </a:p>
        </p:txBody>
      </p:sp>
      <p:sp>
        <p:nvSpPr>
          <p:cNvPr id="26" name="오른쪽 화살표 25"/>
          <p:cNvSpPr/>
          <p:nvPr/>
        </p:nvSpPr>
        <p:spPr>
          <a:xfrm flipH="1">
            <a:off x="5982007" y="2090886"/>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7" name="TextBox 26"/>
          <p:cNvSpPr txBox="1"/>
          <p:nvPr/>
        </p:nvSpPr>
        <p:spPr>
          <a:xfrm>
            <a:off x="6406108" y="2049026"/>
            <a:ext cx="2558380" cy="313262"/>
          </a:xfrm>
          <a:prstGeom prst="rect">
            <a:avLst/>
          </a:prstGeom>
          <a:noFill/>
        </p:spPr>
        <p:txBody>
          <a:bodyPr wrap="square" lIns="81632" tIns="40816" rIns="81632" bIns="40816" rtlCol="0">
            <a:spAutoFit/>
          </a:bodyPr>
          <a:lstStyle/>
          <a:p>
            <a:r>
              <a:rPr lang="en-US" altLang="ko-KR" sz="1500" dirty="0" smtClean="0">
                <a:solidFill>
                  <a:schemeClr val="tx2">
                    <a:lumMod val="75000"/>
                  </a:schemeClr>
                </a:solidFill>
                <a:latin typeface="+mj-lt"/>
                <a:ea typeface="210 하얀분필 R" pitchFamily="18" charset="-127"/>
              </a:rPr>
              <a:t>Click ‘Import this program’!!</a:t>
            </a:r>
            <a:endParaRPr lang="ko-KR" altLang="en-US" sz="1500" dirty="0">
              <a:solidFill>
                <a:schemeClr val="tx2">
                  <a:lumMod val="75000"/>
                </a:schemeClr>
              </a:solidFill>
              <a:latin typeface="+mj-lt"/>
              <a:ea typeface="210 하얀분필 R" pitchFamily="18" charset="-127"/>
            </a:endParaRPr>
          </a:p>
        </p:txBody>
      </p:sp>
      <p:sp>
        <p:nvSpPr>
          <p:cNvPr id="11" name="제목 10"/>
          <p:cNvSpPr>
            <a:spLocks noGrp="1"/>
          </p:cNvSpPr>
          <p:nvPr>
            <p:ph type="ctrTitle"/>
          </p:nvPr>
        </p:nvSpPr>
        <p:spPr/>
        <p:txBody>
          <a:bodyPr/>
          <a:lstStyle/>
          <a:p>
            <a:pPr marL="0" indent="0">
              <a:buNone/>
            </a:pPr>
            <a:r>
              <a:rPr lang="en-US" altLang="ko-KR" dirty="0">
                <a:latin typeface="+mj-lt"/>
              </a:rPr>
              <a:t>3</a:t>
            </a:r>
            <a:r>
              <a:rPr lang="en-US" altLang="ko-KR" dirty="0" smtClean="0">
                <a:latin typeface="+mj-lt"/>
              </a:rPr>
              <a:t>.  Cloud </a:t>
            </a:r>
            <a:r>
              <a:rPr lang="en-US" altLang="ko-KR" dirty="0">
                <a:latin typeface="+mj-lt"/>
              </a:rPr>
              <a:t>Service</a:t>
            </a:r>
            <a:r>
              <a:rPr lang="ko-KR" altLang="en-US" dirty="0" smtClean="0">
                <a:latin typeface="+mj-lt"/>
              </a:rPr>
              <a:t> </a:t>
            </a:r>
            <a:r>
              <a:rPr lang="en-US" altLang="ko-KR" dirty="0" smtClean="0">
                <a:latin typeface="+mj-lt"/>
              </a:rPr>
              <a:t>- </a:t>
            </a:r>
            <a:r>
              <a:rPr lang="en-US" altLang="ko-KR" dirty="0" err="1">
                <a:latin typeface="+mj-lt"/>
              </a:rPr>
              <a:t>mbed</a:t>
            </a:r>
            <a:r>
              <a:rPr lang="en-US" altLang="ko-KR" dirty="0">
                <a:latin typeface="+mj-lt"/>
              </a:rPr>
              <a:t> Web </a:t>
            </a:r>
            <a:r>
              <a:rPr lang="en-US" altLang="ko-KR" dirty="0" smtClean="0">
                <a:latin typeface="+mj-lt"/>
              </a:rPr>
              <a:t>Compiler </a:t>
            </a:r>
            <a:endParaRPr lang="ko-KR" altLang="en-US" dirty="0">
              <a:latin typeface="+mj-lt"/>
            </a:endParaRPr>
          </a:p>
        </p:txBody>
      </p:sp>
      <p:sp>
        <p:nvSpPr>
          <p:cNvPr id="12" name="부제목 11"/>
          <p:cNvSpPr>
            <a:spLocks noGrp="1"/>
          </p:cNvSpPr>
          <p:nvPr>
            <p:ph type="subTitle" idx="1"/>
          </p:nvPr>
        </p:nvSpPr>
        <p:spPr/>
        <p:txBody>
          <a:bodyPr/>
          <a:lstStyle/>
          <a:p>
            <a:r>
              <a:rPr lang="en-US" altLang="ko-KR" dirty="0">
                <a:latin typeface="+mj-lt"/>
              </a:rPr>
              <a:t>Import </a:t>
            </a:r>
            <a:r>
              <a:rPr lang="en-US" altLang="ko-KR" dirty="0" smtClean="0">
                <a:latin typeface="+mj-lt"/>
              </a:rPr>
              <a:t>Weather Forecast</a:t>
            </a:r>
            <a:endParaRPr lang="ko-KR" altLang="en-US" dirty="0">
              <a:latin typeface="+mj-lt"/>
            </a:endParaRPr>
          </a:p>
        </p:txBody>
      </p:sp>
      <p:sp>
        <p:nvSpPr>
          <p:cNvPr id="4" name="직사각형 3"/>
          <p:cNvSpPr/>
          <p:nvPr/>
        </p:nvSpPr>
        <p:spPr>
          <a:xfrm>
            <a:off x="4752975" y="2136562"/>
            <a:ext cx="1047750" cy="161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extLst>
      <p:ext uri="{BB962C8B-B14F-4D97-AF65-F5344CB8AC3E}">
        <p14:creationId xmlns:p14="http://schemas.microsoft.com/office/powerpoint/2010/main" xmlns="" val="3008632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pPr marL="0" indent="0">
              <a:buNone/>
            </a:pPr>
            <a:r>
              <a:rPr lang="en-US" altLang="ko-KR" dirty="0" smtClean="0">
                <a:latin typeface="+mj-lt"/>
              </a:rPr>
              <a:t>3.  HTTP Method</a:t>
            </a:r>
            <a:endParaRPr lang="ko-KR" altLang="en-US" dirty="0">
              <a:latin typeface="+mj-lt"/>
            </a:endParaRPr>
          </a:p>
        </p:txBody>
      </p:sp>
      <p:sp>
        <p:nvSpPr>
          <p:cNvPr id="3" name="부제목 2"/>
          <p:cNvSpPr>
            <a:spLocks noGrp="1"/>
          </p:cNvSpPr>
          <p:nvPr>
            <p:ph type="subTitle" idx="1"/>
          </p:nvPr>
        </p:nvSpPr>
        <p:spPr>
          <a:xfrm>
            <a:off x="179512" y="1131590"/>
            <a:ext cx="8784976" cy="3528392"/>
          </a:xfrm>
        </p:spPr>
        <p:txBody>
          <a:bodyPr>
            <a:normAutofit/>
          </a:bodyPr>
          <a:lstStyle/>
          <a:p>
            <a:pPr>
              <a:lnSpc>
                <a:spcPct val="150000"/>
              </a:lnSpc>
            </a:pPr>
            <a:r>
              <a:rPr lang="en-US" altLang="ko-KR" dirty="0" smtClean="0">
                <a:latin typeface="+mj-lt"/>
              </a:rPr>
              <a:t>GET</a:t>
            </a:r>
          </a:p>
          <a:p>
            <a:pPr lvl="1" algn="l">
              <a:buFont typeface="Arial" panose="020B0604020202020204" pitchFamily="34" charset="0"/>
              <a:buChar char="•"/>
            </a:pPr>
            <a:r>
              <a:rPr lang="en-US" altLang="ko-KR" sz="1800" dirty="0" smtClean="0">
                <a:solidFill>
                  <a:schemeClr val="tx1"/>
                </a:solidFill>
                <a:latin typeface="+mj-lt"/>
              </a:rPr>
              <a:t>  The way to get value of Web</a:t>
            </a:r>
            <a:r>
              <a:rPr lang="ko-KR" altLang="en-US" sz="1800" dirty="0" smtClean="0">
                <a:solidFill>
                  <a:schemeClr val="tx1"/>
                </a:solidFill>
                <a:latin typeface="+mj-lt"/>
              </a:rPr>
              <a:t> </a:t>
            </a:r>
            <a:r>
              <a:rPr lang="en-US" altLang="ko-KR" sz="1800" dirty="0" smtClean="0">
                <a:solidFill>
                  <a:schemeClr val="tx1"/>
                </a:solidFill>
                <a:latin typeface="+mj-lt"/>
              </a:rPr>
              <a:t>Server</a:t>
            </a:r>
          </a:p>
          <a:p>
            <a:pPr lvl="1" algn="l">
              <a:buFont typeface="Arial" panose="020B0604020202020204" pitchFamily="34" charset="0"/>
              <a:buChar char="•"/>
            </a:pPr>
            <a:r>
              <a:rPr lang="en-US" altLang="ko-KR" sz="1800" dirty="0" smtClean="0">
                <a:solidFill>
                  <a:schemeClr val="tx1"/>
                </a:solidFill>
                <a:latin typeface="+mj-lt"/>
              </a:rPr>
              <a:t>  Client gets DATA which is in Web Server storage</a:t>
            </a:r>
          </a:p>
          <a:p>
            <a:pPr>
              <a:lnSpc>
                <a:spcPct val="150000"/>
              </a:lnSpc>
            </a:pPr>
            <a:r>
              <a:rPr lang="en-US" altLang="ko-KR" dirty="0" smtClean="0">
                <a:latin typeface="+mj-lt"/>
              </a:rPr>
              <a:t>POST</a:t>
            </a:r>
          </a:p>
          <a:p>
            <a:pPr lvl="1" algn="l">
              <a:buFont typeface="Arial" panose="020B0604020202020204" pitchFamily="34" charset="0"/>
              <a:buChar char="•"/>
            </a:pPr>
            <a:r>
              <a:rPr lang="en-US" altLang="ko-KR" sz="1800" dirty="0" smtClean="0">
                <a:solidFill>
                  <a:schemeClr val="tx1"/>
                </a:solidFill>
                <a:latin typeface="+mj-lt"/>
              </a:rPr>
              <a:t>  The way to transmit changed value to Web Server</a:t>
            </a:r>
          </a:p>
          <a:p>
            <a:pPr lvl="1" algn="l">
              <a:buFont typeface="Arial" panose="020B0604020202020204" pitchFamily="34" charset="0"/>
              <a:buChar char="•"/>
            </a:pPr>
            <a:r>
              <a:rPr lang="en-US" altLang="ko-KR" sz="1800" dirty="0" smtClean="0">
                <a:solidFill>
                  <a:schemeClr val="tx1"/>
                </a:solidFill>
                <a:latin typeface="+mj-lt"/>
              </a:rPr>
              <a:t>  When Client changes the value,</a:t>
            </a:r>
            <a:r>
              <a:rPr lang="ko-KR" altLang="en-US" sz="1800" dirty="0" smtClean="0">
                <a:solidFill>
                  <a:schemeClr val="tx1"/>
                </a:solidFill>
                <a:latin typeface="+mj-lt"/>
              </a:rPr>
              <a:t> </a:t>
            </a:r>
            <a:r>
              <a:rPr lang="en-US" altLang="ko-KR" sz="1800" dirty="0" smtClean="0">
                <a:solidFill>
                  <a:schemeClr val="tx1"/>
                </a:solidFill>
                <a:latin typeface="+mj-lt"/>
              </a:rPr>
              <a:t>Device is asked to request and then changes the value</a:t>
            </a:r>
            <a:endParaRPr lang="ko-KR" altLang="en-US" sz="1800" dirty="0">
              <a:solidFill>
                <a:schemeClr val="tx1"/>
              </a:solidFill>
              <a:latin typeface="+mj-lt"/>
            </a:endParaRPr>
          </a:p>
        </p:txBody>
      </p:sp>
    </p:spTree>
    <p:extLst>
      <p:ext uri="{BB962C8B-B14F-4D97-AF65-F5344CB8AC3E}">
        <p14:creationId xmlns:p14="http://schemas.microsoft.com/office/powerpoint/2010/main" xmlns="" val="3054410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내용 개체 틀 2"/>
          <p:cNvPicPr>
            <a:picLocks noGrp="1" noChangeAspect="1"/>
          </p:cNvPicPr>
          <p:nvPr>
            <p:ph sz="half" idx="1"/>
          </p:nvPr>
        </p:nvPicPr>
        <p:blipFill rotWithShape="1">
          <a:blip r:embed="rId2" cstate="print">
            <a:extLst>
              <a:ext uri="{28A0092B-C50C-407E-A947-70E740481C1C}">
                <a14:useLocalDpi xmlns:a14="http://schemas.microsoft.com/office/drawing/2010/main" xmlns="" val="0"/>
              </a:ext>
            </a:extLst>
          </a:blip>
          <a:srcRect t="11291" r="3061"/>
          <a:stretch/>
        </p:blipFill>
        <p:spPr>
          <a:xfrm>
            <a:off x="539552" y="1704975"/>
            <a:ext cx="4608511" cy="2644873"/>
          </a:xfrm>
        </p:spPr>
      </p:pic>
      <p:sp>
        <p:nvSpPr>
          <p:cNvPr id="14" name="부제목 13"/>
          <p:cNvSpPr>
            <a:spLocks noGrp="1"/>
          </p:cNvSpPr>
          <p:nvPr>
            <p:ph type="subTitle" idx="10"/>
          </p:nvPr>
        </p:nvSpPr>
        <p:spPr/>
        <p:txBody>
          <a:bodyPr/>
          <a:lstStyle/>
          <a:p>
            <a:pPr marL="0" indent="0">
              <a:buNone/>
            </a:pPr>
            <a:r>
              <a:rPr lang="en-US" altLang="ko-KR" dirty="0">
                <a:latin typeface="+mj-lt"/>
              </a:rPr>
              <a:t>2</a:t>
            </a:r>
            <a:r>
              <a:rPr lang="en-US" altLang="ko-KR" dirty="0" smtClean="0">
                <a:latin typeface="+mj-lt"/>
              </a:rPr>
              <a:t>)    Code Description- 1</a:t>
            </a:r>
            <a:endParaRPr lang="ko-KR" altLang="en-US" dirty="0">
              <a:latin typeface="+mj-lt"/>
            </a:endParaRPr>
          </a:p>
        </p:txBody>
      </p:sp>
      <p:sp>
        <p:nvSpPr>
          <p:cNvPr id="19" name="텍스트 개체 틀 18"/>
          <p:cNvSpPr>
            <a:spLocks noGrp="1"/>
          </p:cNvSpPr>
          <p:nvPr>
            <p:ph type="body" idx="11"/>
          </p:nvPr>
        </p:nvSpPr>
        <p:spPr>
          <a:xfrm>
            <a:off x="5076056" y="1720158"/>
            <a:ext cx="3096344" cy="308826"/>
          </a:xfrm>
        </p:spPr>
        <p:txBody>
          <a:bodyPr>
            <a:noAutofit/>
          </a:bodyPr>
          <a:lstStyle/>
          <a:p>
            <a:r>
              <a:rPr lang="en-US" sz="1200" spc="-30" dirty="0" smtClean="0">
                <a:solidFill>
                  <a:srgbClr val="17375E"/>
                </a:solidFill>
                <a:latin typeface="Arial"/>
                <a:cs typeface="Arial"/>
              </a:rPr>
              <a:t>Link the library you need using #include</a:t>
            </a:r>
            <a:endParaRPr lang="ko-KR" altLang="en-US" sz="1200" dirty="0">
              <a:latin typeface="+mj-lt"/>
            </a:endParaRPr>
          </a:p>
        </p:txBody>
      </p:sp>
      <p:sp>
        <p:nvSpPr>
          <p:cNvPr id="20" name="텍스트 개체 틀 19"/>
          <p:cNvSpPr>
            <a:spLocks noGrp="1"/>
          </p:cNvSpPr>
          <p:nvPr>
            <p:ph type="body" idx="12"/>
          </p:nvPr>
        </p:nvSpPr>
        <p:spPr>
          <a:xfrm>
            <a:off x="5093976" y="2211710"/>
            <a:ext cx="3078424" cy="482153"/>
          </a:xfrm>
        </p:spPr>
        <p:txBody>
          <a:bodyPr>
            <a:noAutofit/>
          </a:bodyPr>
          <a:lstStyle/>
          <a:p>
            <a:r>
              <a:rPr lang="en-US" altLang="ko-KR" sz="1200" dirty="0" smtClean="0">
                <a:latin typeface="+mj-lt"/>
              </a:rPr>
              <a:t>Set this as ‘1’ to be assigned valid IP using DHCP.</a:t>
            </a:r>
            <a:endParaRPr lang="ko-KR" altLang="en-US" sz="1200" dirty="0">
              <a:latin typeface="+mj-lt"/>
            </a:endParaRPr>
          </a:p>
        </p:txBody>
      </p:sp>
      <p:sp>
        <p:nvSpPr>
          <p:cNvPr id="7" name="텍스트 개체 틀 6"/>
          <p:cNvSpPr>
            <a:spLocks noGrp="1"/>
          </p:cNvSpPr>
          <p:nvPr>
            <p:ph type="body" idx="13"/>
          </p:nvPr>
        </p:nvSpPr>
        <p:spPr>
          <a:xfrm>
            <a:off x="5076056" y="2973710"/>
            <a:ext cx="1656184" cy="318120"/>
          </a:xfrm>
          <a:ln>
            <a:solidFill>
              <a:schemeClr val="accent3"/>
            </a:solidFill>
          </a:ln>
        </p:spPr>
        <p:txBody>
          <a:bodyPr>
            <a:noAutofit/>
          </a:bodyPr>
          <a:lstStyle/>
          <a:p>
            <a:r>
              <a:rPr lang="en-US" altLang="ko-KR" sz="1200" dirty="0" smtClean="0">
                <a:latin typeface="+mj-lt"/>
              </a:rPr>
              <a:t>Input MAC address</a:t>
            </a:r>
            <a:endParaRPr lang="ko-KR" altLang="en-US" sz="1200" dirty="0">
              <a:latin typeface="+mj-lt"/>
            </a:endParaRPr>
          </a:p>
        </p:txBody>
      </p:sp>
      <p:sp>
        <p:nvSpPr>
          <p:cNvPr id="8" name="텍스트 개체 틀 7"/>
          <p:cNvSpPr>
            <a:spLocks noGrp="1"/>
          </p:cNvSpPr>
          <p:nvPr>
            <p:ph type="body" idx="14"/>
          </p:nvPr>
        </p:nvSpPr>
        <p:spPr>
          <a:xfrm>
            <a:off x="5084848" y="3851508"/>
            <a:ext cx="2880320" cy="376426"/>
          </a:xfrm>
        </p:spPr>
        <p:txBody>
          <a:bodyPr>
            <a:normAutofit fontScale="77500" lnSpcReduction="20000"/>
          </a:bodyPr>
          <a:lstStyle/>
          <a:p>
            <a:r>
              <a:rPr lang="en-US" altLang="ko-KR" dirty="0" smtClean="0">
                <a:latin typeface="+mj-lt"/>
              </a:rPr>
              <a:t>PIN which will read analog value of Things</a:t>
            </a:r>
            <a:endParaRPr lang="en-US" altLang="ko-KR" dirty="0">
              <a:latin typeface="+mj-lt"/>
            </a:endParaRPr>
          </a:p>
        </p:txBody>
      </p:sp>
      <p:sp>
        <p:nvSpPr>
          <p:cNvPr id="11" name="직사각형 10"/>
          <p:cNvSpPr/>
          <p:nvPr/>
        </p:nvSpPr>
        <p:spPr>
          <a:xfrm>
            <a:off x="541710" y="2290068"/>
            <a:ext cx="2518991" cy="17055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7" name="직사각형 16"/>
          <p:cNvSpPr/>
          <p:nvPr/>
        </p:nvSpPr>
        <p:spPr>
          <a:xfrm>
            <a:off x="539751" y="1704975"/>
            <a:ext cx="2520950" cy="466725"/>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25" name="직선 연결선 24"/>
          <p:cNvCxnSpPr>
            <a:stCxn id="17" idx="3"/>
            <a:endCxn id="19" idx="1"/>
          </p:cNvCxnSpPr>
          <p:nvPr/>
        </p:nvCxnSpPr>
        <p:spPr>
          <a:xfrm flipV="1">
            <a:off x="3060701" y="1874571"/>
            <a:ext cx="2015355" cy="6376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1" idx="3"/>
            <a:endCxn id="20" idx="1"/>
          </p:cNvCxnSpPr>
          <p:nvPr/>
        </p:nvCxnSpPr>
        <p:spPr>
          <a:xfrm>
            <a:off x="3060701" y="2375347"/>
            <a:ext cx="2033275" cy="7744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직사각형 21"/>
          <p:cNvSpPr/>
          <p:nvPr/>
        </p:nvSpPr>
        <p:spPr>
          <a:xfrm>
            <a:off x="539552" y="2478881"/>
            <a:ext cx="4320480" cy="14366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23" name="직선 연결선 22"/>
          <p:cNvCxnSpPr>
            <a:stCxn id="22" idx="3"/>
            <a:endCxn id="7" idx="1"/>
          </p:cNvCxnSpPr>
          <p:nvPr/>
        </p:nvCxnSpPr>
        <p:spPr>
          <a:xfrm>
            <a:off x="4860032" y="2550716"/>
            <a:ext cx="216024" cy="5820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직사각형 26"/>
          <p:cNvSpPr/>
          <p:nvPr/>
        </p:nvSpPr>
        <p:spPr>
          <a:xfrm>
            <a:off x="539552" y="4141870"/>
            <a:ext cx="2046486" cy="192005"/>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29" name="직선 연결선 28"/>
          <p:cNvCxnSpPr>
            <a:stCxn id="27" idx="3"/>
            <a:endCxn id="8" idx="1"/>
          </p:cNvCxnSpPr>
          <p:nvPr/>
        </p:nvCxnSpPr>
        <p:spPr>
          <a:xfrm flipV="1">
            <a:off x="2586038" y="4039721"/>
            <a:ext cx="2498810" cy="19815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제목 41"/>
          <p:cNvSpPr>
            <a:spLocks noGrp="1"/>
          </p:cNvSpPr>
          <p:nvPr>
            <p:ph type="ctrTitle"/>
          </p:nvPr>
        </p:nvSpPr>
        <p:spPr/>
        <p:txBody>
          <a:bodyPr/>
          <a:lstStyle/>
          <a:p>
            <a:pPr marL="0" indent="0">
              <a:buNone/>
            </a:pPr>
            <a:r>
              <a:rPr lang="en-US" altLang="ko-KR" dirty="0" smtClean="0">
                <a:latin typeface="+mj-lt"/>
              </a:rPr>
              <a:t>3.  </a:t>
            </a:r>
            <a:r>
              <a:rPr lang="en-US" altLang="ko-KR" dirty="0">
                <a:latin typeface="+mj-lt"/>
              </a:rPr>
              <a:t>Cloud Service</a:t>
            </a:r>
            <a:r>
              <a:rPr lang="ko-KR" altLang="en-US" dirty="0">
                <a:latin typeface="+mj-lt"/>
              </a:rPr>
              <a:t> </a:t>
            </a:r>
            <a:r>
              <a:rPr lang="en-US" altLang="ko-KR" dirty="0">
                <a:latin typeface="+mj-lt"/>
              </a:rPr>
              <a:t>- </a:t>
            </a:r>
            <a:r>
              <a:rPr lang="en-US" altLang="ko-KR" dirty="0" err="1">
                <a:latin typeface="+mj-lt"/>
              </a:rPr>
              <a:t>mbed</a:t>
            </a:r>
            <a:r>
              <a:rPr lang="en-US" altLang="ko-KR" dirty="0">
                <a:latin typeface="+mj-lt"/>
              </a:rPr>
              <a:t> Web Compiler </a:t>
            </a:r>
            <a:endParaRPr lang="ko-KR" altLang="en-US" dirty="0">
              <a:latin typeface="+mj-lt"/>
            </a:endParaRPr>
          </a:p>
        </p:txBody>
      </p:sp>
    </p:spTree>
    <p:extLst>
      <p:ext uri="{BB962C8B-B14F-4D97-AF65-F5344CB8AC3E}">
        <p14:creationId xmlns:p14="http://schemas.microsoft.com/office/powerpoint/2010/main" xmlns="" val="10037084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내용 개체 틀 3"/>
          <p:cNvPicPr>
            <a:picLocks noGrp="1" noChangeAspect="1"/>
          </p:cNvPicPr>
          <p:nvPr>
            <p:ph sz="half" idx="1"/>
          </p:nvPr>
        </p:nvPicPr>
        <p:blipFill rotWithShape="1">
          <a:blip r:embed="rId2" cstate="print">
            <a:extLst>
              <a:ext uri="{28A0092B-C50C-407E-A947-70E740481C1C}">
                <a14:useLocalDpi xmlns:a14="http://schemas.microsoft.com/office/drawing/2010/main" xmlns="" val="0"/>
              </a:ext>
            </a:extLst>
          </a:blip>
          <a:srcRect t="10022"/>
          <a:stretch/>
        </p:blipFill>
        <p:spPr>
          <a:xfrm>
            <a:off x="323528" y="1687130"/>
            <a:ext cx="5184576" cy="3138298"/>
          </a:xfrm>
        </p:spPr>
      </p:pic>
      <p:sp>
        <p:nvSpPr>
          <p:cNvPr id="14" name="부제목 13"/>
          <p:cNvSpPr>
            <a:spLocks noGrp="1"/>
          </p:cNvSpPr>
          <p:nvPr>
            <p:ph type="subTitle" idx="10"/>
          </p:nvPr>
        </p:nvSpPr>
        <p:spPr/>
        <p:txBody>
          <a:bodyPr/>
          <a:lstStyle/>
          <a:p>
            <a:pPr marL="0" indent="0">
              <a:buNone/>
            </a:pPr>
            <a:r>
              <a:rPr lang="en-US" altLang="ko-KR" dirty="0">
                <a:latin typeface="+mj-lt"/>
              </a:rPr>
              <a:t>3</a:t>
            </a:r>
            <a:r>
              <a:rPr lang="en-US" altLang="ko-KR" dirty="0" smtClean="0">
                <a:latin typeface="+mj-lt"/>
              </a:rPr>
              <a:t>)    Code Description - 2</a:t>
            </a:r>
            <a:endParaRPr lang="ko-KR" altLang="en-US" dirty="0">
              <a:latin typeface="+mj-lt"/>
            </a:endParaRPr>
          </a:p>
        </p:txBody>
      </p:sp>
      <p:sp>
        <p:nvSpPr>
          <p:cNvPr id="19" name="텍스트 개체 틀 18"/>
          <p:cNvSpPr>
            <a:spLocks noGrp="1"/>
          </p:cNvSpPr>
          <p:nvPr>
            <p:ph type="body" idx="11"/>
          </p:nvPr>
        </p:nvSpPr>
        <p:spPr>
          <a:xfrm>
            <a:off x="5598032" y="1563638"/>
            <a:ext cx="3312368" cy="432317"/>
          </a:xfrm>
        </p:spPr>
        <p:txBody>
          <a:bodyPr>
            <a:noAutofit/>
          </a:bodyPr>
          <a:lstStyle/>
          <a:p>
            <a:r>
              <a:rPr lang="en-US" altLang="ko-KR" sz="1200" dirty="0" smtClean="0">
                <a:latin typeface="+mj-lt"/>
              </a:rPr>
              <a:t>Enter name of Things which is entered into dweet.io</a:t>
            </a:r>
            <a:endParaRPr lang="ko-KR" altLang="en-US" sz="1200" dirty="0">
              <a:latin typeface="+mj-lt"/>
            </a:endParaRPr>
          </a:p>
        </p:txBody>
      </p:sp>
      <p:sp>
        <p:nvSpPr>
          <p:cNvPr id="20" name="텍스트 개체 틀 19"/>
          <p:cNvSpPr>
            <a:spLocks noGrp="1"/>
          </p:cNvSpPr>
          <p:nvPr>
            <p:ph type="body" idx="12"/>
          </p:nvPr>
        </p:nvSpPr>
        <p:spPr>
          <a:xfrm>
            <a:off x="5598032" y="2211710"/>
            <a:ext cx="3294448" cy="648072"/>
          </a:xfrm>
        </p:spPr>
        <p:txBody>
          <a:bodyPr>
            <a:noAutofit/>
          </a:bodyPr>
          <a:lstStyle/>
          <a:p>
            <a:r>
              <a:rPr lang="en-US" altLang="ko-KR" sz="1200" dirty="0" smtClean="0">
                <a:latin typeface="+mj-lt"/>
              </a:rPr>
              <a:t>POST the name of Things and value of analog to Cloud Server with data type which is decided </a:t>
            </a:r>
            <a:endParaRPr lang="ko-KR" altLang="en-US" sz="1200" dirty="0">
              <a:latin typeface="+mj-lt"/>
            </a:endParaRPr>
          </a:p>
        </p:txBody>
      </p:sp>
      <p:sp>
        <p:nvSpPr>
          <p:cNvPr id="8" name="텍스트 개체 틀 7"/>
          <p:cNvSpPr>
            <a:spLocks noGrp="1"/>
          </p:cNvSpPr>
          <p:nvPr>
            <p:ph type="body" idx="14"/>
          </p:nvPr>
        </p:nvSpPr>
        <p:spPr>
          <a:xfrm>
            <a:off x="5598032" y="3987471"/>
            <a:ext cx="3078424" cy="528495"/>
          </a:xfrm>
        </p:spPr>
        <p:txBody>
          <a:bodyPr>
            <a:normAutofit/>
          </a:bodyPr>
          <a:lstStyle/>
          <a:p>
            <a:r>
              <a:rPr lang="en-US" altLang="ko-KR" sz="1200" dirty="0" smtClean="0">
                <a:latin typeface="+mj-lt"/>
              </a:rPr>
              <a:t>Update data change to Cloud Server every 5 seconds</a:t>
            </a:r>
            <a:endParaRPr lang="en-US" altLang="ko-KR" sz="1200" dirty="0">
              <a:latin typeface="+mj-lt"/>
            </a:endParaRPr>
          </a:p>
        </p:txBody>
      </p:sp>
      <p:sp>
        <p:nvSpPr>
          <p:cNvPr id="11" name="직사각형 10"/>
          <p:cNvSpPr/>
          <p:nvPr/>
        </p:nvSpPr>
        <p:spPr>
          <a:xfrm>
            <a:off x="323528" y="2537846"/>
            <a:ext cx="5040560" cy="11849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7" name="직사각형 16"/>
          <p:cNvSpPr/>
          <p:nvPr/>
        </p:nvSpPr>
        <p:spPr>
          <a:xfrm>
            <a:off x="323528" y="2029592"/>
            <a:ext cx="2235522" cy="190029"/>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25" name="직선 연결선 24"/>
          <p:cNvCxnSpPr>
            <a:stCxn id="17" idx="3"/>
            <a:endCxn id="19" idx="1"/>
          </p:cNvCxnSpPr>
          <p:nvPr/>
        </p:nvCxnSpPr>
        <p:spPr>
          <a:xfrm flipV="1">
            <a:off x="2559050" y="1779797"/>
            <a:ext cx="3038982" cy="34481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1" idx="3"/>
            <a:endCxn id="20" idx="1"/>
          </p:cNvCxnSpPr>
          <p:nvPr/>
        </p:nvCxnSpPr>
        <p:spPr>
          <a:xfrm flipV="1">
            <a:off x="5364088" y="2535746"/>
            <a:ext cx="233944" cy="6134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직사각형 26"/>
          <p:cNvSpPr/>
          <p:nvPr/>
        </p:nvSpPr>
        <p:spPr>
          <a:xfrm>
            <a:off x="323528" y="4318854"/>
            <a:ext cx="1080120" cy="139755"/>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29" name="직선 연결선 28"/>
          <p:cNvCxnSpPr>
            <a:stCxn id="27" idx="3"/>
            <a:endCxn id="8" idx="1"/>
          </p:cNvCxnSpPr>
          <p:nvPr/>
        </p:nvCxnSpPr>
        <p:spPr>
          <a:xfrm flipV="1">
            <a:off x="1403648" y="4251719"/>
            <a:ext cx="4194384" cy="137013"/>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제목 41"/>
          <p:cNvSpPr>
            <a:spLocks noGrp="1"/>
          </p:cNvSpPr>
          <p:nvPr>
            <p:ph type="ctrTitle"/>
          </p:nvPr>
        </p:nvSpPr>
        <p:spPr/>
        <p:txBody>
          <a:bodyPr/>
          <a:lstStyle/>
          <a:p>
            <a:pPr marL="0" indent="0">
              <a:buNone/>
            </a:pPr>
            <a:r>
              <a:rPr lang="en-US" altLang="ko-KR" dirty="0" smtClean="0">
                <a:latin typeface="+mj-lt"/>
              </a:rPr>
              <a:t>3.  </a:t>
            </a:r>
            <a:r>
              <a:rPr lang="en-US" altLang="ko-KR" dirty="0">
                <a:latin typeface="+mj-lt"/>
              </a:rPr>
              <a:t>Cloud Service</a:t>
            </a:r>
            <a:r>
              <a:rPr lang="ko-KR" altLang="en-US" dirty="0">
                <a:latin typeface="+mj-lt"/>
              </a:rPr>
              <a:t> </a:t>
            </a:r>
            <a:r>
              <a:rPr lang="en-US" altLang="ko-KR" dirty="0">
                <a:latin typeface="+mj-lt"/>
              </a:rPr>
              <a:t>- </a:t>
            </a:r>
            <a:r>
              <a:rPr lang="en-US" altLang="ko-KR" dirty="0" err="1">
                <a:latin typeface="+mj-lt"/>
              </a:rPr>
              <a:t>mbed</a:t>
            </a:r>
            <a:r>
              <a:rPr lang="en-US" altLang="ko-KR" dirty="0">
                <a:latin typeface="+mj-lt"/>
              </a:rPr>
              <a:t> Web Compiler </a:t>
            </a:r>
            <a:endParaRPr lang="ko-KR" altLang="en-US" dirty="0">
              <a:latin typeface="+mj-lt"/>
            </a:endParaRPr>
          </a:p>
        </p:txBody>
      </p:sp>
      <p:sp>
        <p:nvSpPr>
          <p:cNvPr id="55" name="위로 구부러진 화살표 54"/>
          <p:cNvSpPr/>
          <p:nvPr/>
        </p:nvSpPr>
        <p:spPr>
          <a:xfrm rot="10800000">
            <a:off x="2744238" y="2248098"/>
            <a:ext cx="819650" cy="260203"/>
          </a:xfrm>
          <a:prstGeom prst="curved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56" name="아래로 구부러진 화살표 55"/>
          <p:cNvSpPr/>
          <p:nvPr/>
        </p:nvSpPr>
        <p:spPr>
          <a:xfrm rot="10800000">
            <a:off x="3023062" y="2715766"/>
            <a:ext cx="1643806" cy="286680"/>
          </a:xfrm>
          <a:prstGeom prst="curved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2" name="포인트가 5개인 별 1"/>
          <p:cNvSpPr/>
          <p:nvPr/>
        </p:nvSpPr>
        <p:spPr>
          <a:xfrm rot="20910232">
            <a:off x="2444384" y="1835210"/>
            <a:ext cx="253008" cy="249588"/>
          </a:xfrm>
          <a:prstGeom prst="star5">
            <a:avLst/>
          </a:prstGeom>
          <a:solidFill>
            <a:srgbClr val="FFFF00"/>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extLst>
      <p:ext uri="{BB962C8B-B14F-4D97-AF65-F5344CB8AC3E}">
        <p14:creationId xmlns:p14="http://schemas.microsoft.com/office/powerpoint/2010/main" xmlns="" val="5308212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내용 개체 틀 7"/>
          <p:cNvPicPr>
            <a:picLocks noGrp="1" noChangeAspect="1"/>
          </p:cNvPicPr>
          <p:nvPr>
            <p:ph sz="half" idx="1"/>
          </p:nvPr>
        </p:nvPicPr>
        <p:blipFill rotWithShape="1">
          <a:blip r:embed="rId2" cstate="print">
            <a:extLst>
              <a:ext uri="{28A0092B-C50C-407E-A947-70E740481C1C}">
                <a14:useLocalDpi xmlns:a14="http://schemas.microsoft.com/office/drawing/2010/main" xmlns="" val="0"/>
              </a:ext>
            </a:extLst>
          </a:blip>
          <a:srcRect l="-37" t="38067" r="3431" b="30192"/>
          <a:stretch/>
        </p:blipFill>
        <p:spPr>
          <a:xfrm>
            <a:off x="448517" y="1998744"/>
            <a:ext cx="4548957" cy="1606581"/>
          </a:xfrm>
        </p:spPr>
      </p:pic>
      <p:sp>
        <p:nvSpPr>
          <p:cNvPr id="3" name="제목 2"/>
          <p:cNvSpPr>
            <a:spLocks noGrp="1"/>
          </p:cNvSpPr>
          <p:nvPr>
            <p:ph type="ctrTitle"/>
          </p:nvPr>
        </p:nvSpPr>
        <p:spPr/>
        <p:txBody>
          <a:bodyPr/>
          <a:lstStyle/>
          <a:p>
            <a:pPr marL="0" indent="0">
              <a:buNone/>
            </a:pPr>
            <a:r>
              <a:rPr lang="en-US" altLang="ko-KR" dirty="0" smtClean="0">
                <a:latin typeface="+mj-lt"/>
              </a:rPr>
              <a:t>3.  </a:t>
            </a:r>
            <a:r>
              <a:rPr lang="en-US" altLang="ko-KR" dirty="0">
                <a:latin typeface="+mj-lt"/>
              </a:rPr>
              <a:t>Cloud Service</a:t>
            </a:r>
            <a:r>
              <a:rPr lang="ko-KR" altLang="en-US" dirty="0">
                <a:latin typeface="+mj-lt"/>
              </a:rPr>
              <a:t> </a:t>
            </a:r>
            <a:r>
              <a:rPr lang="en-US" altLang="ko-KR" dirty="0">
                <a:latin typeface="+mj-lt"/>
              </a:rPr>
              <a:t>- </a:t>
            </a:r>
            <a:r>
              <a:rPr lang="en-US" altLang="ko-KR" dirty="0" err="1">
                <a:latin typeface="+mj-lt"/>
              </a:rPr>
              <a:t>mbed</a:t>
            </a:r>
            <a:r>
              <a:rPr lang="en-US" altLang="ko-KR" dirty="0">
                <a:latin typeface="+mj-lt"/>
              </a:rPr>
              <a:t> Web Compiler </a:t>
            </a:r>
            <a:endParaRPr lang="ko-KR" altLang="en-US" dirty="0">
              <a:latin typeface="+mj-lt"/>
            </a:endParaRPr>
          </a:p>
        </p:txBody>
      </p:sp>
      <p:sp>
        <p:nvSpPr>
          <p:cNvPr id="4" name="부제목 3"/>
          <p:cNvSpPr>
            <a:spLocks noGrp="1"/>
          </p:cNvSpPr>
          <p:nvPr>
            <p:ph type="subTitle" idx="10"/>
          </p:nvPr>
        </p:nvSpPr>
        <p:spPr/>
        <p:txBody>
          <a:bodyPr/>
          <a:lstStyle/>
          <a:p>
            <a:pPr marL="0" indent="0">
              <a:buNone/>
            </a:pPr>
            <a:r>
              <a:rPr lang="en-US" altLang="ko-KR" dirty="0">
                <a:latin typeface="+mj-lt"/>
              </a:rPr>
              <a:t>4</a:t>
            </a:r>
            <a:r>
              <a:rPr lang="en-US" altLang="ko-KR" dirty="0" smtClean="0">
                <a:latin typeface="+mj-lt"/>
              </a:rPr>
              <a:t>)    Serial Terminal screen</a:t>
            </a:r>
            <a:endParaRPr lang="ko-KR" altLang="en-US" dirty="0">
              <a:latin typeface="+mj-lt"/>
            </a:endParaRPr>
          </a:p>
        </p:txBody>
      </p:sp>
      <p:sp>
        <p:nvSpPr>
          <p:cNvPr id="5" name="텍스트 개체 틀 4"/>
          <p:cNvSpPr>
            <a:spLocks noGrp="1"/>
          </p:cNvSpPr>
          <p:nvPr>
            <p:ph type="body" idx="11"/>
          </p:nvPr>
        </p:nvSpPr>
        <p:spPr>
          <a:xfrm>
            <a:off x="6156176" y="1331942"/>
            <a:ext cx="1728192" cy="335805"/>
          </a:xfrm>
          <a:solidFill>
            <a:srgbClr val="000050"/>
          </a:solidFill>
        </p:spPr>
        <p:txBody>
          <a:bodyPr anchor="ctr">
            <a:normAutofit/>
          </a:bodyPr>
          <a:lstStyle/>
          <a:p>
            <a:r>
              <a:rPr lang="en-US" altLang="ko-KR" sz="1200" dirty="0" smtClean="0">
                <a:solidFill>
                  <a:schemeClr val="bg1"/>
                </a:solidFill>
                <a:latin typeface="+mj-lt"/>
              </a:rPr>
              <a:t>Serial Terminal screen</a:t>
            </a:r>
            <a:endParaRPr lang="ko-KR" altLang="en-US" sz="1200" dirty="0">
              <a:solidFill>
                <a:schemeClr val="bg1"/>
              </a:solidFill>
              <a:latin typeface="+mj-lt"/>
            </a:endParaRPr>
          </a:p>
        </p:txBody>
      </p:sp>
      <p:sp>
        <p:nvSpPr>
          <p:cNvPr id="6" name="텍스트 개체 틀 5"/>
          <p:cNvSpPr>
            <a:spLocks noGrp="1"/>
          </p:cNvSpPr>
          <p:nvPr>
            <p:ph type="body" idx="12"/>
          </p:nvPr>
        </p:nvSpPr>
        <p:spPr>
          <a:xfrm>
            <a:off x="6156176" y="1995686"/>
            <a:ext cx="2160240" cy="432048"/>
          </a:xfrm>
          <a:solidFill>
            <a:srgbClr val="000050"/>
          </a:solidFill>
        </p:spPr>
        <p:txBody>
          <a:bodyPr anchor="ctr">
            <a:normAutofit fontScale="77500" lnSpcReduction="20000"/>
          </a:bodyPr>
          <a:lstStyle/>
          <a:p>
            <a:r>
              <a:rPr lang="en-US" altLang="ko-KR" dirty="0" smtClean="0">
                <a:solidFill>
                  <a:schemeClr val="bg1"/>
                </a:solidFill>
                <a:latin typeface="+mj-lt"/>
              </a:rPr>
              <a:t>The format which transfers(POST) to Server</a:t>
            </a:r>
            <a:endParaRPr lang="ko-KR" altLang="en-US" dirty="0">
              <a:solidFill>
                <a:schemeClr val="bg1"/>
              </a:solidFill>
              <a:latin typeface="+mj-lt"/>
            </a:endParaRPr>
          </a:p>
        </p:txBody>
      </p:sp>
      <p:sp>
        <p:nvSpPr>
          <p:cNvPr id="9" name="텍스트 개체 틀 8"/>
          <p:cNvSpPr>
            <a:spLocks noGrp="1"/>
          </p:cNvSpPr>
          <p:nvPr>
            <p:ph type="body" idx="15"/>
          </p:nvPr>
        </p:nvSpPr>
        <p:spPr>
          <a:xfrm>
            <a:off x="6156176" y="2643758"/>
            <a:ext cx="2510133" cy="288032"/>
          </a:xfrm>
          <a:solidFill>
            <a:srgbClr val="000050"/>
          </a:solidFill>
          <a:ln>
            <a:solidFill>
              <a:srgbClr val="FF3399"/>
            </a:solidFill>
          </a:ln>
        </p:spPr>
        <p:txBody>
          <a:bodyPr>
            <a:normAutofit/>
          </a:bodyPr>
          <a:lstStyle/>
          <a:p>
            <a:r>
              <a:rPr lang="en-US" altLang="ko-KR" sz="1200" dirty="0" smtClean="0">
                <a:solidFill>
                  <a:schemeClr val="bg1"/>
                </a:solidFill>
                <a:latin typeface="+mj-lt"/>
              </a:rPr>
              <a:t>Get data of Server </a:t>
            </a:r>
            <a:r>
              <a:rPr lang="en-US" altLang="ko-KR" sz="1200" dirty="0" err="1" smtClean="0">
                <a:solidFill>
                  <a:schemeClr val="bg1"/>
                </a:solidFill>
                <a:latin typeface="+mj-lt"/>
              </a:rPr>
              <a:t>json</a:t>
            </a:r>
            <a:r>
              <a:rPr lang="en-US" altLang="ko-KR" sz="1200" dirty="0" smtClean="0">
                <a:solidFill>
                  <a:schemeClr val="bg1"/>
                </a:solidFill>
                <a:latin typeface="+mj-lt"/>
              </a:rPr>
              <a:t> type </a:t>
            </a:r>
            <a:endParaRPr lang="ko-KR" altLang="en-US" sz="1200" dirty="0">
              <a:solidFill>
                <a:schemeClr val="bg1"/>
              </a:solidFill>
              <a:latin typeface="+mj-lt"/>
            </a:endParaRPr>
          </a:p>
        </p:txBody>
      </p:sp>
      <p:sp>
        <p:nvSpPr>
          <p:cNvPr id="11" name="직사각형 10"/>
          <p:cNvSpPr/>
          <p:nvPr/>
        </p:nvSpPr>
        <p:spPr>
          <a:xfrm>
            <a:off x="886892" y="2111375"/>
            <a:ext cx="2754833" cy="1524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2" name="직사각형 11"/>
          <p:cNvSpPr/>
          <p:nvPr/>
        </p:nvSpPr>
        <p:spPr>
          <a:xfrm>
            <a:off x="471489" y="1995488"/>
            <a:ext cx="4514850" cy="1628775"/>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9" name="직사각형 18"/>
          <p:cNvSpPr/>
          <p:nvPr/>
        </p:nvSpPr>
        <p:spPr>
          <a:xfrm>
            <a:off x="501968" y="2475368"/>
            <a:ext cx="4452937" cy="364035"/>
          </a:xfrm>
          <a:prstGeom prst="rect">
            <a:avLst/>
          </a:prstGeom>
          <a:noFill/>
          <a:ln w="190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20" name="직선 연결선 19"/>
          <p:cNvCxnSpPr>
            <a:endCxn id="5" idx="1"/>
          </p:cNvCxnSpPr>
          <p:nvPr/>
        </p:nvCxnSpPr>
        <p:spPr>
          <a:xfrm flipV="1">
            <a:off x="4716016" y="1499845"/>
            <a:ext cx="1440160" cy="495644"/>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a:stCxn id="11" idx="3"/>
            <a:endCxn id="6" idx="1"/>
          </p:cNvCxnSpPr>
          <p:nvPr/>
        </p:nvCxnSpPr>
        <p:spPr>
          <a:xfrm>
            <a:off x="3641725" y="2187575"/>
            <a:ext cx="2514451" cy="2413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a:stCxn id="19" idx="3"/>
            <a:endCxn id="9" idx="1"/>
          </p:cNvCxnSpPr>
          <p:nvPr/>
        </p:nvCxnSpPr>
        <p:spPr>
          <a:xfrm>
            <a:off x="4954905" y="2657386"/>
            <a:ext cx="1201271" cy="130388"/>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369682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cstate="print">
            <a:extLst>
              <a:ext uri="{28A0092B-C50C-407E-A947-70E740481C1C}">
                <a14:useLocalDpi xmlns:a14="http://schemas.microsoft.com/office/drawing/2010/main" xmlns="" val="0"/>
              </a:ext>
            </a:extLst>
          </a:blip>
          <a:srcRect r="5946"/>
          <a:stretch/>
        </p:blipFill>
        <p:spPr>
          <a:xfrm>
            <a:off x="3767303" y="1961348"/>
            <a:ext cx="5273678" cy="685051"/>
          </a:xfrm>
          <a:prstGeom prst="rect">
            <a:avLst/>
          </a:prstGeom>
        </p:spPr>
      </p:pic>
      <p:sp>
        <p:nvSpPr>
          <p:cNvPr id="7" name="제목 6"/>
          <p:cNvSpPr>
            <a:spLocks noGrp="1"/>
          </p:cNvSpPr>
          <p:nvPr>
            <p:ph type="ctrTitle"/>
          </p:nvPr>
        </p:nvSpPr>
        <p:spPr/>
        <p:txBody>
          <a:bodyPr/>
          <a:lstStyle/>
          <a:p>
            <a:pPr marL="0" indent="0">
              <a:buNone/>
            </a:pPr>
            <a:r>
              <a:rPr lang="en-US" altLang="ko-KR" dirty="0" smtClean="0">
                <a:latin typeface="+mj-lt"/>
              </a:rPr>
              <a:t>3.  Cloud </a:t>
            </a:r>
            <a:r>
              <a:rPr lang="en-US" altLang="ko-KR" dirty="0">
                <a:latin typeface="+mj-lt"/>
              </a:rPr>
              <a:t>Service</a:t>
            </a:r>
            <a:r>
              <a:rPr lang="ko-KR" altLang="en-US" dirty="0">
                <a:latin typeface="+mj-lt"/>
              </a:rPr>
              <a:t> </a:t>
            </a:r>
            <a:r>
              <a:rPr lang="en-US" altLang="ko-KR" dirty="0">
                <a:latin typeface="+mj-lt"/>
              </a:rPr>
              <a:t>- </a:t>
            </a:r>
            <a:r>
              <a:rPr lang="en-US" altLang="ko-KR" dirty="0" err="1">
                <a:latin typeface="+mj-lt"/>
              </a:rPr>
              <a:t>mbed</a:t>
            </a:r>
            <a:r>
              <a:rPr lang="en-US" altLang="ko-KR" dirty="0">
                <a:latin typeface="+mj-lt"/>
              </a:rPr>
              <a:t> Web Compiler </a:t>
            </a:r>
            <a:endParaRPr lang="ko-KR" altLang="en-US" dirty="0">
              <a:latin typeface="+mj-lt"/>
            </a:endParaRPr>
          </a:p>
        </p:txBody>
      </p:sp>
      <p:sp>
        <p:nvSpPr>
          <p:cNvPr id="12" name="부제목 11"/>
          <p:cNvSpPr>
            <a:spLocks noGrp="1"/>
          </p:cNvSpPr>
          <p:nvPr>
            <p:ph type="subTitle" idx="1"/>
          </p:nvPr>
        </p:nvSpPr>
        <p:spPr/>
        <p:txBody>
          <a:bodyPr/>
          <a:lstStyle/>
          <a:p>
            <a:pPr marL="0" indent="0">
              <a:buNone/>
            </a:pPr>
            <a:r>
              <a:rPr lang="en-US" altLang="ko-KR" dirty="0" smtClean="0">
                <a:latin typeface="+mj-lt"/>
              </a:rPr>
              <a:t>5)    Let’s check data on Cloud Server</a:t>
            </a:r>
            <a:endParaRPr lang="ko-KR" altLang="en-US" dirty="0">
              <a:latin typeface="+mj-lt"/>
            </a:endParaRPr>
          </a:p>
          <a:p>
            <a:endParaRPr lang="ko-KR" altLang="en-US" dirty="0">
              <a:latin typeface="+mj-lt"/>
            </a:endParaRPr>
          </a:p>
        </p:txBody>
      </p:sp>
      <p:pic>
        <p:nvPicPr>
          <p:cNvPr id="13" name="그림 12"/>
          <p:cNvPicPr>
            <a:picLocks noChangeAspect="1"/>
          </p:cNvPicPr>
          <p:nvPr/>
        </p:nvPicPr>
        <p:blipFill rotWithShape="1">
          <a:blip r:embed="rId3" cstate="print"/>
          <a:srcRect b="4900"/>
          <a:stretch/>
        </p:blipFill>
        <p:spPr>
          <a:xfrm>
            <a:off x="4211960" y="2627005"/>
            <a:ext cx="4079855" cy="2032430"/>
          </a:xfrm>
          <a:prstGeom prst="rect">
            <a:avLst/>
          </a:prstGeom>
        </p:spPr>
      </p:pic>
      <p:pic>
        <p:nvPicPr>
          <p:cNvPr id="6" name="내용 개체 틀 7"/>
          <p:cNvPicPr>
            <a:picLocks noChangeAspect="1"/>
          </p:cNvPicPr>
          <p:nvPr/>
        </p:nvPicPr>
        <p:blipFill rotWithShape="1">
          <a:blip r:embed="rId4" cstate="print">
            <a:extLst>
              <a:ext uri="{28A0092B-C50C-407E-A947-70E740481C1C}">
                <a14:useLocalDpi xmlns:a14="http://schemas.microsoft.com/office/drawing/2010/main" xmlns="" val="0"/>
              </a:ext>
            </a:extLst>
          </a:blip>
          <a:srcRect l="1259" t="55128" r="32047" b="39697"/>
          <a:stretch/>
        </p:blipFill>
        <p:spPr>
          <a:xfrm>
            <a:off x="423496" y="2041936"/>
            <a:ext cx="3140392" cy="261938"/>
          </a:xfrm>
          <a:prstGeom prst="rect">
            <a:avLst/>
          </a:prstGeom>
        </p:spPr>
      </p:pic>
      <p:sp>
        <p:nvSpPr>
          <p:cNvPr id="8" name="직사각형 7"/>
          <p:cNvSpPr/>
          <p:nvPr/>
        </p:nvSpPr>
        <p:spPr>
          <a:xfrm>
            <a:off x="798887" y="2150269"/>
            <a:ext cx="2765001" cy="145256"/>
          </a:xfrm>
          <a:prstGeom prst="rect">
            <a:avLst/>
          </a:prstGeom>
          <a:noFill/>
          <a:ln w="190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11" name="텍스트 개체 틀 8"/>
          <p:cNvSpPr txBox="1">
            <a:spLocks/>
          </p:cNvSpPr>
          <p:nvPr/>
        </p:nvSpPr>
        <p:spPr>
          <a:xfrm>
            <a:off x="418580" y="3302376"/>
            <a:ext cx="3430648" cy="781542"/>
          </a:xfrm>
          <a:prstGeom prst="rect">
            <a:avLst/>
          </a:prstGeom>
          <a:solidFill>
            <a:srgbClr val="00B0F0"/>
          </a:solidFill>
          <a:ln w="19050">
            <a:solidFill>
              <a:srgbClr val="FF3399"/>
            </a:solidFill>
          </a:ln>
        </p:spPr>
        <p:txBody>
          <a:bodyPr anchor="ct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400" dirty="0" smtClean="0">
                <a:solidFill>
                  <a:schemeClr val="bg1"/>
                </a:solidFill>
                <a:latin typeface="+mj-lt"/>
              </a:rPr>
              <a:t>Enter this in the address bar directly</a:t>
            </a:r>
          </a:p>
          <a:p>
            <a:pPr marL="0" indent="0">
              <a:buNone/>
            </a:pPr>
            <a:r>
              <a:rPr lang="en-US" altLang="ko-KR" sz="1600" dirty="0">
                <a:latin typeface="+mj-lt"/>
                <a:hlinkClick r:id="rId5"/>
              </a:rPr>
              <a:t>http://</a:t>
            </a:r>
            <a:r>
              <a:rPr lang="en-US" altLang="ko-KR" sz="1600" dirty="0" smtClean="0">
                <a:latin typeface="+mj-lt"/>
                <a:hlinkClick r:id="rId5"/>
              </a:rPr>
              <a:t>dweet.io/follow/nameYouWant</a:t>
            </a:r>
            <a:endParaRPr lang="en-US" altLang="ko-KR" sz="1600" dirty="0">
              <a:latin typeface="+mj-lt"/>
            </a:endParaRPr>
          </a:p>
        </p:txBody>
      </p:sp>
      <p:sp>
        <p:nvSpPr>
          <p:cNvPr id="14" name="텍스트 개체 틀 8"/>
          <p:cNvSpPr txBox="1">
            <a:spLocks/>
          </p:cNvSpPr>
          <p:nvPr/>
        </p:nvSpPr>
        <p:spPr>
          <a:xfrm>
            <a:off x="2332095" y="4151282"/>
            <a:ext cx="1519825" cy="580708"/>
          </a:xfrm>
          <a:prstGeom prst="rect">
            <a:avLst/>
          </a:prstGeom>
          <a:solidFill>
            <a:srgbClr val="000050"/>
          </a:solidFill>
          <a:ln>
            <a:solidFill>
              <a:srgbClr val="FF3399"/>
            </a:solidFill>
          </a:ln>
        </p:spPr>
        <p:txBody>
          <a:bodyP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100" dirty="0" smtClean="0">
                <a:solidFill>
                  <a:schemeClr val="bg1"/>
                </a:solidFill>
                <a:latin typeface="+mj-lt"/>
              </a:rPr>
              <a:t>Name of Things which is entered into dweet.io </a:t>
            </a:r>
            <a:endParaRPr lang="ko-KR" altLang="en-US" sz="1100" dirty="0">
              <a:solidFill>
                <a:schemeClr val="bg1"/>
              </a:solidFill>
              <a:latin typeface="+mj-lt"/>
            </a:endParaRPr>
          </a:p>
        </p:txBody>
      </p:sp>
      <p:sp>
        <p:nvSpPr>
          <p:cNvPr id="15" name="직사각형 14"/>
          <p:cNvSpPr/>
          <p:nvPr/>
        </p:nvSpPr>
        <p:spPr>
          <a:xfrm>
            <a:off x="2483769" y="3683347"/>
            <a:ext cx="1224136" cy="287257"/>
          </a:xfrm>
          <a:prstGeom prst="rect">
            <a:avLst/>
          </a:prstGeom>
          <a:noFill/>
          <a:ln w="190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cxnSp>
        <p:nvCxnSpPr>
          <p:cNvPr id="16" name="직선 연결선 15"/>
          <p:cNvCxnSpPr>
            <a:stCxn id="15" idx="2"/>
            <a:endCxn id="14" idx="0"/>
          </p:cNvCxnSpPr>
          <p:nvPr/>
        </p:nvCxnSpPr>
        <p:spPr>
          <a:xfrm flipH="1">
            <a:off x="3092008" y="3970604"/>
            <a:ext cx="3829" cy="180678"/>
          </a:xfrm>
          <a:prstGeom prst="line">
            <a:avLst/>
          </a:prstGeom>
          <a:ln w="19050">
            <a:solidFill>
              <a:srgbClr val="FF3399"/>
            </a:solidFill>
          </a:ln>
        </p:spPr>
        <p:style>
          <a:lnRef idx="1">
            <a:schemeClr val="accent1"/>
          </a:lnRef>
          <a:fillRef idx="0">
            <a:schemeClr val="accent1"/>
          </a:fillRef>
          <a:effectRef idx="0">
            <a:schemeClr val="accent1"/>
          </a:effectRef>
          <a:fontRef idx="minor">
            <a:schemeClr val="tx1"/>
          </a:fontRef>
        </p:style>
      </p:cxnSp>
      <p:sp>
        <p:nvSpPr>
          <p:cNvPr id="23" name="텍스트 개체 틀 8"/>
          <p:cNvSpPr txBox="1">
            <a:spLocks/>
          </p:cNvSpPr>
          <p:nvPr/>
        </p:nvSpPr>
        <p:spPr>
          <a:xfrm>
            <a:off x="1547664" y="2499742"/>
            <a:ext cx="1983807" cy="576064"/>
          </a:xfrm>
          <a:prstGeom prst="rect">
            <a:avLst/>
          </a:prstGeom>
          <a:solidFill>
            <a:srgbClr val="000050"/>
          </a:solidFill>
          <a:ln>
            <a:solidFill>
              <a:srgbClr val="FF3399"/>
            </a:solidFill>
          </a:ln>
        </p:spPr>
        <p:txBody>
          <a:bodyP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100" dirty="0" smtClean="0">
                <a:solidFill>
                  <a:schemeClr val="bg1"/>
                </a:solidFill>
                <a:latin typeface="+mj-lt"/>
              </a:rPr>
              <a:t>Copy &amp; Paste address which is outputted on Serial Terminal </a:t>
            </a:r>
            <a:endParaRPr lang="ko-KR" altLang="en-US" sz="1100" dirty="0">
              <a:solidFill>
                <a:schemeClr val="bg1"/>
              </a:solidFill>
              <a:latin typeface="+mj-lt"/>
            </a:endParaRPr>
          </a:p>
        </p:txBody>
      </p:sp>
      <p:sp>
        <p:nvSpPr>
          <p:cNvPr id="25" name="직사각형 24"/>
          <p:cNvSpPr/>
          <p:nvPr/>
        </p:nvSpPr>
        <p:spPr>
          <a:xfrm>
            <a:off x="4211961" y="4083918"/>
            <a:ext cx="4079854" cy="575517"/>
          </a:xfrm>
          <a:prstGeom prst="rect">
            <a:avLst/>
          </a:prstGeom>
          <a:noFill/>
          <a:ln w="28575">
            <a:solidFill>
              <a:srgbClr val="66FF99"/>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6" name="직사각형 25"/>
          <p:cNvSpPr/>
          <p:nvPr/>
        </p:nvSpPr>
        <p:spPr>
          <a:xfrm>
            <a:off x="3779911" y="2283719"/>
            <a:ext cx="5261069" cy="216024"/>
          </a:xfrm>
          <a:prstGeom prst="rect">
            <a:avLst/>
          </a:prstGeom>
          <a:noFill/>
          <a:ln w="19050">
            <a:solidFill>
              <a:srgbClr val="9966FF"/>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4" name="위로 구부러진 화살표 23"/>
          <p:cNvSpPr/>
          <p:nvPr/>
        </p:nvSpPr>
        <p:spPr>
          <a:xfrm rot="21282139">
            <a:off x="3323622" y="2262532"/>
            <a:ext cx="1335977" cy="458567"/>
          </a:xfrm>
          <a:prstGeom prst="curvedUp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27" name="텍스트 개체 틀 8"/>
          <p:cNvSpPr txBox="1">
            <a:spLocks/>
          </p:cNvSpPr>
          <p:nvPr/>
        </p:nvSpPr>
        <p:spPr>
          <a:xfrm>
            <a:off x="6876256" y="3507854"/>
            <a:ext cx="1944216" cy="428473"/>
          </a:xfrm>
          <a:prstGeom prst="rect">
            <a:avLst/>
          </a:prstGeom>
          <a:solidFill>
            <a:srgbClr val="000050"/>
          </a:solidFill>
          <a:ln w="19050">
            <a:solidFill>
              <a:srgbClr val="66FF99"/>
            </a:solidFill>
          </a:ln>
        </p:spPr>
        <p:txBody>
          <a:bodyP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100" dirty="0" smtClean="0">
                <a:solidFill>
                  <a:schemeClr val="bg1"/>
                </a:solidFill>
                <a:latin typeface="+mj-lt"/>
              </a:rPr>
              <a:t>Graph which is updated in a real time</a:t>
            </a:r>
            <a:endParaRPr lang="ko-KR" altLang="en-US" sz="1100" dirty="0">
              <a:solidFill>
                <a:schemeClr val="bg1"/>
              </a:solidFill>
              <a:latin typeface="+mj-lt"/>
            </a:endParaRPr>
          </a:p>
        </p:txBody>
      </p:sp>
      <p:sp>
        <p:nvSpPr>
          <p:cNvPr id="28" name="텍스트 개체 틀 8"/>
          <p:cNvSpPr txBox="1">
            <a:spLocks/>
          </p:cNvSpPr>
          <p:nvPr/>
        </p:nvSpPr>
        <p:spPr>
          <a:xfrm>
            <a:off x="7236296" y="1714552"/>
            <a:ext cx="1493670" cy="327384"/>
          </a:xfrm>
          <a:prstGeom prst="rect">
            <a:avLst/>
          </a:prstGeom>
          <a:solidFill>
            <a:srgbClr val="000050"/>
          </a:solidFill>
          <a:ln w="19050">
            <a:solidFill>
              <a:srgbClr val="9966FF"/>
            </a:solidFill>
          </a:ln>
        </p:spPr>
        <p:txBody>
          <a:bodyPr>
            <a:noAutofit/>
          </a:bodyPr>
          <a:lstStyle>
            <a:lvl1pPr marL="306123" indent="-306123" algn="l" defTabSz="816327" rtl="0" eaLnBrk="1" latinLnBrk="1" hangingPunct="1">
              <a:spcBef>
                <a:spcPct val="20000"/>
              </a:spcBef>
              <a:buFont typeface="Arial" pitchFamily="34" charset="0"/>
              <a:buChar char="•"/>
              <a:defRPr sz="2800" kern="1200">
                <a:solidFill>
                  <a:schemeClr val="tx1"/>
                </a:solidFill>
                <a:latin typeface="210 하얀분필 R" pitchFamily="18" charset="-127"/>
                <a:ea typeface="210 하얀분필 R" pitchFamily="18" charset="-127"/>
                <a:cs typeface="+mn-cs"/>
              </a:defRPr>
            </a:lvl1pPr>
            <a:lvl2pPr marL="663265" indent="-255102" algn="l" defTabSz="816327" rtl="0" eaLnBrk="1" latinLnBrk="1" hangingPunct="1">
              <a:spcBef>
                <a:spcPct val="20000"/>
              </a:spcBef>
              <a:buFont typeface="Arial" pitchFamily="34" charset="0"/>
              <a:buChar char="–"/>
              <a:defRPr sz="2500" kern="1200">
                <a:solidFill>
                  <a:schemeClr val="tx1"/>
                </a:solidFill>
                <a:latin typeface="210 하얀분필 R" pitchFamily="18" charset="-127"/>
                <a:ea typeface="210 하얀분필 R" pitchFamily="18" charset="-127"/>
                <a:cs typeface="+mn-cs"/>
              </a:defRPr>
            </a:lvl2pPr>
            <a:lvl3pPr marL="1020408" indent="-204081" algn="l" defTabSz="816327" rtl="0" eaLnBrk="1" latinLnBrk="1" hangingPunct="1">
              <a:spcBef>
                <a:spcPct val="20000"/>
              </a:spcBef>
              <a:buFont typeface="Arial" pitchFamily="34" charset="0"/>
              <a:buChar char="•"/>
              <a:defRPr sz="2100" kern="1200">
                <a:solidFill>
                  <a:schemeClr val="tx1"/>
                </a:solidFill>
                <a:latin typeface="210 하얀분필 R" pitchFamily="18" charset="-127"/>
                <a:ea typeface="210 하얀분필 R" pitchFamily="18" charset="-127"/>
                <a:cs typeface="+mn-cs"/>
              </a:defRPr>
            </a:lvl3pPr>
            <a:lvl4pPr marL="1428571"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4pPr>
            <a:lvl5pPr marL="1836735" indent="-204081" algn="l" defTabSz="816327" rtl="0" eaLnBrk="1" latinLnBrk="1" hangingPunct="1">
              <a:spcBef>
                <a:spcPct val="20000"/>
              </a:spcBef>
              <a:buFont typeface="Arial" pitchFamily="34" charset="0"/>
              <a:buChar char="»"/>
              <a:defRPr sz="1800" kern="1200">
                <a:solidFill>
                  <a:schemeClr val="tx1"/>
                </a:solidFill>
                <a:latin typeface="210 하얀분필 R" pitchFamily="18" charset="-127"/>
                <a:ea typeface="210 하얀분필 R" pitchFamily="18" charset="-127"/>
                <a:cs typeface="+mn-cs"/>
              </a:defRPr>
            </a:lvl5pPr>
            <a:lvl6pPr marL="2244896"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6pPr>
            <a:lvl7pPr marL="2653060"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7pPr>
            <a:lvl8pPr marL="3061223"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8pPr>
            <a:lvl9pPr marL="3469387" indent="-204081" algn="l" defTabSz="816327" rtl="0" eaLnBrk="1" latinLnBrk="1"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altLang="ko-KR" sz="1100" dirty="0" smtClean="0">
                <a:solidFill>
                  <a:schemeClr val="bg1"/>
                </a:solidFill>
                <a:latin typeface="+mj-lt"/>
              </a:rPr>
              <a:t>Data in text format</a:t>
            </a:r>
            <a:endParaRPr lang="ko-KR" altLang="en-US" sz="1100" dirty="0">
              <a:solidFill>
                <a:schemeClr val="bg1"/>
              </a:solidFill>
              <a:latin typeface="+mj-lt"/>
            </a:endParaRPr>
          </a:p>
        </p:txBody>
      </p:sp>
      <p:sp>
        <p:nvSpPr>
          <p:cNvPr id="30" name="포인트가 10개인 별 29"/>
          <p:cNvSpPr/>
          <p:nvPr/>
        </p:nvSpPr>
        <p:spPr>
          <a:xfrm>
            <a:off x="144016" y="1805062"/>
            <a:ext cx="323528" cy="304556"/>
          </a:xfrm>
          <a:prstGeom prst="star10">
            <a:avLst/>
          </a:prstGeom>
          <a:solidFill>
            <a:srgbClr val="FFFF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smtClean="0">
                <a:solidFill>
                  <a:schemeClr val="tx1"/>
                </a:solidFill>
                <a:latin typeface="+mj-lt"/>
                <a:ea typeface="210 하얀분필 R" panose="02020603020101020101" pitchFamily="18" charset="-127"/>
              </a:rPr>
              <a:t>1</a:t>
            </a:r>
            <a:endParaRPr lang="ko-KR" altLang="en-US" sz="2400" dirty="0">
              <a:solidFill>
                <a:schemeClr val="tx1"/>
              </a:solidFill>
              <a:latin typeface="+mj-lt"/>
              <a:ea typeface="210 하얀분필 R" panose="02020603020101020101" pitchFamily="18" charset="-127"/>
            </a:endParaRPr>
          </a:p>
        </p:txBody>
      </p:sp>
      <p:sp>
        <p:nvSpPr>
          <p:cNvPr id="31" name="포인트가 10개인 별 30"/>
          <p:cNvSpPr/>
          <p:nvPr/>
        </p:nvSpPr>
        <p:spPr>
          <a:xfrm>
            <a:off x="144016" y="3075806"/>
            <a:ext cx="323528" cy="304556"/>
          </a:xfrm>
          <a:prstGeom prst="star10">
            <a:avLst/>
          </a:prstGeom>
          <a:solidFill>
            <a:srgbClr val="FFFF00"/>
          </a:solid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latin typeface="+mj-lt"/>
                <a:ea typeface="210 하얀분필 R" panose="02020603020101020101" pitchFamily="18" charset="-127"/>
              </a:rPr>
              <a:t>2</a:t>
            </a:r>
            <a:endParaRPr lang="ko-KR" altLang="en-US" sz="2400" dirty="0">
              <a:solidFill>
                <a:schemeClr val="tx1"/>
              </a:solidFill>
              <a:latin typeface="+mj-lt"/>
              <a:ea typeface="210 하얀분필 R" panose="02020603020101020101" pitchFamily="18" charset="-127"/>
            </a:endParaRPr>
          </a:p>
        </p:txBody>
      </p:sp>
      <p:sp>
        <p:nvSpPr>
          <p:cNvPr id="20" name="오른쪽 화살표 19"/>
          <p:cNvSpPr/>
          <p:nvPr/>
        </p:nvSpPr>
        <p:spPr>
          <a:xfrm rot="10800000" flipH="1">
            <a:off x="3593133" y="2256333"/>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
        <p:nvSpPr>
          <p:cNvPr id="21" name="오른쪽 화살표 20"/>
          <p:cNvSpPr/>
          <p:nvPr/>
        </p:nvSpPr>
        <p:spPr>
          <a:xfrm rot="10800000" flipH="1">
            <a:off x="3965783" y="3624485"/>
            <a:ext cx="318185" cy="243408"/>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81632" tIns="40816" rIns="81632" bIns="40816" rtlCol="0" anchor="ctr"/>
          <a:lstStyle/>
          <a:p>
            <a:pPr algn="ctr"/>
            <a:endParaRPr lang="ko-KR" altLang="en-US">
              <a:latin typeface="+mj-lt"/>
              <a:ea typeface="a아띠" pitchFamily="18" charset="-127"/>
            </a:endParaRPr>
          </a:p>
        </p:txBody>
      </p:sp>
    </p:spTree>
    <p:extLst>
      <p:ext uri="{BB962C8B-B14F-4D97-AF65-F5344CB8AC3E}">
        <p14:creationId xmlns:p14="http://schemas.microsoft.com/office/powerpoint/2010/main" xmlns="" val="33031850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0" y="2621359"/>
            <a:ext cx="9144000" cy="670471"/>
          </a:xfrm>
        </p:spPr>
        <p:txBody>
          <a:bodyPr>
            <a:noAutofit/>
          </a:bodyPr>
          <a:lstStyle/>
          <a:p>
            <a:pPr marL="0" indent="0" algn="ctr">
              <a:buNone/>
            </a:pPr>
            <a:r>
              <a:rPr lang="en-US" altLang="ko-KR" sz="4800" dirty="0" err="1" smtClean="0">
                <a:latin typeface="+mj-lt"/>
              </a:rPr>
              <a:t>QnA</a:t>
            </a:r>
            <a:r>
              <a:rPr lang="en-US" altLang="ko-KR" sz="4400" dirty="0" smtClean="0">
                <a:latin typeface="+mj-lt"/>
              </a:rPr>
              <a:t>   Thank you.</a:t>
            </a:r>
            <a:endParaRPr lang="ko-KR" altLang="en-US" sz="4400" dirty="0">
              <a:latin typeface="+mj-lt"/>
            </a:endParaRPr>
          </a:p>
        </p:txBody>
      </p:sp>
    </p:spTree>
    <p:extLst>
      <p:ext uri="{BB962C8B-B14F-4D97-AF65-F5344CB8AC3E}">
        <p14:creationId xmlns:p14="http://schemas.microsoft.com/office/powerpoint/2010/main" xmlns="" val="682406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p:cNvSpPr>
            <a:spLocks noGrp="1"/>
          </p:cNvSpPr>
          <p:nvPr>
            <p:ph type="title"/>
          </p:nvPr>
        </p:nvSpPr>
        <p:spPr/>
        <p:txBody>
          <a:bodyPr/>
          <a:lstStyle/>
          <a:p>
            <a:r>
              <a:rPr lang="en-US" altLang="ko-KR" dirty="0" smtClean="0">
                <a:latin typeface="+mj-lt"/>
              </a:rPr>
              <a:t>To make Internet Piano</a:t>
            </a:r>
            <a:endParaRPr lang="en-US" altLang="ko-KR" dirty="0">
              <a:latin typeface="+mj-lt"/>
            </a:endParaRPr>
          </a:p>
        </p:txBody>
      </p:sp>
      <p:sp>
        <p:nvSpPr>
          <p:cNvPr id="14" name="텍스트 개체 틀 13"/>
          <p:cNvSpPr>
            <a:spLocks noGrp="1"/>
          </p:cNvSpPr>
          <p:nvPr>
            <p:ph type="body" idx="1"/>
          </p:nvPr>
        </p:nvSpPr>
        <p:spPr/>
        <p:txBody>
          <a:bodyPr/>
          <a:lstStyle/>
          <a:p>
            <a:r>
              <a:rPr lang="en-US" altLang="ko-KR" dirty="0" smtClean="0">
                <a:latin typeface="+mj-lt"/>
              </a:rPr>
              <a:t>Web </a:t>
            </a:r>
            <a:r>
              <a:rPr lang="en-US" altLang="ko-KR" dirty="0">
                <a:latin typeface="+mj-lt"/>
              </a:rPr>
              <a:t>Server + </a:t>
            </a:r>
            <a:r>
              <a:rPr lang="en-US" altLang="ko-KR" dirty="0" smtClean="0">
                <a:latin typeface="+mj-lt"/>
              </a:rPr>
              <a:t>PWM</a:t>
            </a:r>
            <a:endParaRPr lang="ko-KR" altLang="en-US" dirty="0">
              <a:latin typeface="+mj-lt"/>
            </a:endParaRPr>
          </a:p>
        </p:txBody>
      </p:sp>
    </p:spTree>
    <p:extLst>
      <p:ext uri="{BB962C8B-B14F-4D97-AF65-F5344CB8AC3E}">
        <p14:creationId xmlns:p14="http://schemas.microsoft.com/office/powerpoint/2010/main" xmlns="" val="37210636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452320" y="3460397"/>
            <a:ext cx="1152128" cy="822948"/>
          </a:xfrm>
          <a:prstGeom prst="rect">
            <a:avLst/>
          </a:prstGeom>
        </p:spPr>
      </p:pic>
      <p:sp>
        <p:nvSpPr>
          <p:cNvPr id="32" name="오른쪽 화살표 31"/>
          <p:cNvSpPr/>
          <p:nvPr/>
        </p:nvSpPr>
        <p:spPr>
          <a:xfrm rot="2229541">
            <a:off x="6571344" y="3089550"/>
            <a:ext cx="1170744" cy="57606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latin typeface="+mj-lt"/>
            </a:endParaRPr>
          </a:p>
        </p:txBody>
      </p:sp>
      <p:sp>
        <p:nvSpPr>
          <p:cNvPr id="31" name="오른쪽 화살표 30"/>
          <p:cNvSpPr/>
          <p:nvPr/>
        </p:nvSpPr>
        <p:spPr>
          <a:xfrm>
            <a:off x="2866568" y="3397065"/>
            <a:ext cx="1477711" cy="56738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b="1" dirty="0">
              <a:latin typeface="+mj-lt"/>
            </a:endParaRPr>
          </a:p>
        </p:txBody>
      </p:sp>
      <p:sp>
        <p:nvSpPr>
          <p:cNvPr id="30" name="왼쪽 화살표 29"/>
          <p:cNvSpPr/>
          <p:nvPr/>
        </p:nvSpPr>
        <p:spPr>
          <a:xfrm rot="20261853">
            <a:off x="2855038" y="2687359"/>
            <a:ext cx="1563363" cy="583459"/>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latin typeface="+mj-lt"/>
            </a:endParaRPr>
          </a:p>
        </p:txBody>
      </p:sp>
      <p:sp>
        <p:nvSpPr>
          <p:cNvPr id="29" name="오른쪽 화살표 28"/>
          <p:cNvSpPr/>
          <p:nvPr/>
        </p:nvSpPr>
        <p:spPr>
          <a:xfrm>
            <a:off x="2873480" y="1876221"/>
            <a:ext cx="1482495" cy="57606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a:latin typeface="+mj-lt"/>
            </a:endParaRPr>
          </a:p>
        </p:txBody>
      </p:sp>
      <p:sp>
        <p:nvSpPr>
          <p:cNvPr id="11" name="제목 10"/>
          <p:cNvSpPr>
            <a:spLocks noGrp="1"/>
          </p:cNvSpPr>
          <p:nvPr>
            <p:ph type="ctrTitle"/>
          </p:nvPr>
        </p:nvSpPr>
        <p:spPr/>
        <p:txBody>
          <a:bodyPr>
            <a:normAutofit/>
          </a:bodyPr>
          <a:lstStyle/>
          <a:p>
            <a:pPr marL="0" indent="0" algn="l">
              <a:buNone/>
            </a:pPr>
            <a:r>
              <a:rPr lang="en-US" altLang="ko-KR" sz="2800" dirty="0" smtClean="0">
                <a:latin typeface="+mj-lt"/>
              </a:rPr>
              <a:t>1.  Internet Piano Overview</a:t>
            </a:r>
            <a:endParaRPr lang="ko-KR" altLang="en-US" sz="2800" dirty="0">
              <a:latin typeface="+mj-lt"/>
            </a:endParaRPr>
          </a:p>
        </p:txBody>
      </p:sp>
      <p:pic>
        <p:nvPicPr>
          <p:cNvPr id="10" name="그림 9"/>
          <p:cNvPicPr>
            <a:picLocks noChangeAspect="1"/>
          </p:cNvPicPr>
          <p:nvPr/>
        </p:nvPicPr>
        <p:blipFill>
          <a:blip r:embed="rId3" cstate="print"/>
          <a:stretch>
            <a:fillRect/>
          </a:stretch>
        </p:blipFill>
        <p:spPr>
          <a:xfrm>
            <a:off x="727486" y="3219822"/>
            <a:ext cx="1944216" cy="763347"/>
          </a:xfrm>
          <a:prstGeom prst="rect">
            <a:avLst/>
          </a:prstGeom>
          <a:solidFill>
            <a:srgbClr val="FFFFFF">
              <a:shade val="85000"/>
            </a:srgbClr>
          </a:solidFill>
          <a:ln w="19050" cap="sq">
            <a:solidFill>
              <a:schemeClr val="tx1"/>
            </a:solidFill>
            <a:miter lim="800000"/>
          </a:ln>
          <a:effectLst>
            <a:outerShdw blurRad="55000" dist="18000" dir="5400000" algn="tl" rotWithShape="0">
              <a:srgbClr val="000000">
                <a:alpha val="40000"/>
              </a:srgbClr>
            </a:outerShdw>
          </a:effectLst>
        </p:spPr>
      </p:pic>
      <p:pic>
        <p:nvPicPr>
          <p:cNvPr id="14" name="Picture 3">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55976" y="1732205"/>
            <a:ext cx="2232248" cy="1695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15" name="그림 14"/>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97158" y="1660197"/>
            <a:ext cx="1800200" cy="1012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p:cNvSpPr txBox="1"/>
          <p:nvPr/>
        </p:nvSpPr>
        <p:spPr>
          <a:xfrm>
            <a:off x="2859983" y="1995116"/>
            <a:ext cx="1687783" cy="338554"/>
          </a:xfrm>
          <a:prstGeom prst="rect">
            <a:avLst/>
          </a:prstGeom>
          <a:noFill/>
          <a:ln w="28575">
            <a:noFill/>
          </a:ln>
        </p:spPr>
        <p:txBody>
          <a:bodyPr wrap="square" rtlCol="0">
            <a:spAutoFit/>
          </a:bodyPr>
          <a:lstStyle/>
          <a:p>
            <a:r>
              <a:rPr lang="en-US" altLang="ko-KR" dirty="0" smtClean="0">
                <a:solidFill>
                  <a:schemeClr val="tx1">
                    <a:lumMod val="85000"/>
                    <a:lumOff val="15000"/>
                  </a:schemeClr>
                </a:solidFill>
                <a:latin typeface="+mj-lt"/>
                <a:ea typeface="210 하얀분필 R" pitchFamily="18" charset="-127"/>
              </a:rPr>
              <a:t>HTTP Request</a:t>
            </a:r>
            <a:endParaRPr lang="ko-KR" altLang="en-US" dirty="0">
              <a:solidFill>
                <a:schemeClr val="tx1">
                  <a:lumMod val="85000"/>
                  <a:lumOff val="15000"/>
                </a:schemeClr>
              </a:solidFill>
              <a:latin typeface="+mj-lt"/>
              <a:ea typeface="210 하얀분필 R" pitchFamily="18" charset="-127"/>
            </a:endParaRPr>
          </a:p>
        </p:txBody>
      </p:sp>
      <p:sp>
        <p:nvSpPr>
          <p:cNvPr id="20" name="TextBox 19"/>
          <p:cNvSpPr txBox="1"/>
          <p:nvPr/>
        </p:nvSpPr>
        <p:spPr>
          <a:xfrm rot="20259439">
            <a:off x="2851020" y="2768895"/>
            <a:ext cx="1715144" cy="338554"/>
          </a:xfrm>
          <a:prstGeom prst="rect">
            <a:avLst/>
          </a:prstGeom>
          <a:noFill/>
          <a:ln w="28575">
            <a:noFill/>
          </a:ln>
        </p:spPr>
        <p:txBody>
          <a:bodyPr wrap="square" rtlCol="0">
            <a:spAutoFit/>
          </a:bodyPr>
          <a:lstStyle/>
          <a:p>
            <a:r>
              <a:rPr lang="en-US" altLang="ko-KR" dirty="0" smtClean="0">
                <a:solidFill>
                  <a:schemeClr val="tx1">
                    <a:lumMod val="85000"/>
                    <a:lumOff val="15000"/>
                  </a:schemeClr>
                </a:solidFill>
                <a:latin typeface="+mj-lt"/>
                <a:ea typeface="210 하얀분필 R" pitchFamily="18" charset="-127"/>
              </a:rPr>
              <a:t>HTTP Response</a:t>
            </a:r>
            <a:endParaRPr lang="ko-KR" altLang="en-US" dirty="0">
              <a:solidFill>
                <a:schemeClr val="tx1">
                  <a:lumMod val="85000"/>
                  <a:lumOff val="15000"/>
                </a:schemeClr>
              </a:solidFill>
              <a:latin typeface="+mj-lt"/>
              <a:ea typeface="210 하얀분필 R" pitchFamily="18" charset="-127"/>
            </a:endParaRPr>
          </a:p>
        </p:txBody>
      </p:sp>
      <p:sp>
        <p:nvSpPr>
          <p:cNvPr id="21" name="TextBox 20"/>
          <p:cNvSpPr txBox="1"/>
          <p:nvPr/>
        </p:nvSpPr>
        <p:spPr>
          <a:xfrm>
            <a:off x="2805984" y="3506666"/>
            <a:ext cx="1585069" cy="338554"/>
          </a:xfrm>
          <a:prstGeom prst="rect">
            <a:avLst/>
          </a:prstGeom>
          <a:noFill/>
          <a:ln w="28575">
            <a:noFill/>
          </a:ln>
        </p:spPr>
        <p:txBody>
          <a:bodyPr wrap="square" rtlCol="0">
            <a:spAutoFit/>
          </a:bodyPr>
          <a:lstStyle/>
          <a:p>
            <a:r>
              <a:rPr lang="en-US" altLang="ko-KR" dirty="0" smtClean="0">
                <a:solidFill>
                  <a:schemeClr val="tx1">
                    <a:lumMod val="85000"/>
                    <a:lumOff val="15000"/>
                  </a:schemeClr>
                </a:solidFill>
                <a:latin typeface="+mj-lt"/>
                <a:ea typeface="210 하얀분필 R" pitchFamily="18" charset="-127"/>
              </a:rPr>
              <a:t>HTTP Request</a:t>
            </a:r>
            <a:endParaRPr lang="ko-KR" altLang="en-US" dirty="0">
              <a:solidFill>
                <a:schemeClr val="tx1">
                  <a:lumMod val="85000"/>
                  <a:lumOff val="15000"/>
                </a:schemeClr>
              </a:solidFill>
              <a:latin typeface="+mj-lt"/>
              <a:ea typeface="210 하얀분필 R" pitchFamily="18" charset="-127"/>
            </a:endParaRPr>
          </a:p>
        </p:txBody>
      </p:sp>
      <p:sp>
        <p:nvSpPr>
          <p:cNvPr id="25" name="TextBox 24"/>
          <p:cNvSpPr txBox="1"/>
          <p:nvPr/>
        </p:nvSpPr>
        <p:spPr>
          <a:xfrm rot="2209760">
            <a:off x="6549173" y="3239580"/>
            <a:ext cx="1311986" cy="338554"/>
          </a:xfrm>
          <a:prstGeom prst="rect">
            <a:avLst/>
          </a:prstGeom>
          <a:noFill/>
          <a:ln w="28575">
            <a:noFill/>
          </a:ln>
        </p:spPr>
        <p:txBody>
          <a:bodyPr wrap="square" rtlCol="0">
            <a:spAutoFit/>
          </a:bodyPr>
          <a:lstStyle/>
          <a:p>
            <a:r>
              <a:rPr lang="en-US" altLang="ko-KR" dirty="0" smtClean="0">
                <a:solidFill>
                  <a:schemeClr val="tx1">
                    <a:lumMod val="85000"/>
                    <a:lumOff val="15000"/>
                  </a:schemeClr>
                </a:solidFill>
                <a:latin typeface="+mj-lt"/>
                <a:ea typeface="210 하얀분필 R" pitchFamily="18" charset="-127"/>
              </a:rPr>
              <a:t>PWM OUT</a:t>
            </a:r>
            <a:endParaRPr lang="ko-KR" altLang="en-US" dirty="0">
              <a:solidFill>
                <a:schemeClr val="tx1">
                  <a:lumMod val="85000"/>
                  <a:lumOff val="15000"/>
                </a:schemeClr>
              </a:solidFill>
              <a:latin typeface="+mj-lt"/>
              <a:ea typeface="210 하얀분필 R" pitchFamily="18" charset="-127"/>
            </a:endParaRPr>
          </a:p>
        </p:txBody>
      </p:sp>
      <p:sp>
        <p:nvSpPr>
          <p:cNvPr id="26" name="모서리가 둥근 직사각형 25"/>
          <p:cNvSpPr/>
          <p:nvPr/>
        </p:nvSpPr>
        <p:spPr>
          <a:xfrm>
            <a:off x="611560" y="1400843"/>
            <a:ext cx="2164650" cy="3016864"/>
          </a:xfrm>
          <a:prstGeom prst="round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7" name="모서리가 둥근 직사각형 26"/>
          <p:cNvSpPr/>
          <p:nvPr/>
        </p:nvSpPr>
        <p:spPr>
          <a:xfrm>
            <a:off x="4384439" y="1400843"/>
            <a:ext cx="2164650" cy="3016864"/>
          </a:xfrm>
          <a:prstGeom prst="round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8" name="TextBox 17"/>
          <p:cNvSpPr txBox="1"/>
          <p:nvPr/>
        </p:nvSpPr>
        <p:spPr>
          <a:xfrm rot="21017125">
            <a:off x="4452088" y="1133679"/>
            <a:ext cx="984165" cy="369332"/>
          </a:xfrm>
          <a:prstGeom prst="rect">
            <a:avLst/>
          </a:prstGeom>
          <a:noFill/>
          <a:ln w="28575">
            <a:noFill/>
          </a:ln>
        </p:spPr>
        <p:txBody>
          <a:bodyPr wrap="square" rtlCol="0">
            <a:spAutoFit/>
          </a:bodyPr>
          <a:lstStyle/>
          <a:p>
            <a:r>
              <a:rPr lang="en-US" altLang="ko-KR" sz="1800" b="1" dirty="0" smtClean="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Server</a:t>
            </a:r>
            <a:endParaRPr lang="ko-KR" altLang="en-US" sz="18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sp>
        <p:nvSpPr>
          <p:cNvPr id="17" name="TextBox 16"/>
          <p:cNvSpPr txBox="1"/>
          <p:nvPr/>
        </p:nvSpPr>
        <p:spPr>
          <a:xfrm rot="21017125">
            <a:off x="726600" y="1156874"/>
            <a:ext cx="826340" cy="369332"/>
          </a:xfrm>
          <a:prstGeom prst="rect">
            <a:avLst/>
          </a:prstGeom>
          <a:noFill/>
          <a:ln w="28575">
            <a:noFill/>
          </a:ln>
        </p:spPr>
        <p:txBody>
          <a:bodyPr wrap="square" rtlCol="0">
            <a:spAutoFit/>
          </a:bodyPr>
          <a:lstStyle/>
          <a:p>
            <a:r>
              <a:rPr lang="en-US" altLang="ko-KR" sz="18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rPr>
              <a:t>Client</a:t>
            </a:r>
            <a:endParaRPr lang="ko-KR" altLang="en-US" sz="1800" b="1" dirty="0">
              <a:solidFill>
                <a:schemeClr val="tx1">
                  <a:lumMod val="95000"/>
                  <a:lumOff val="5000"/>
                </a:schemeClr>
              </a:solidFill>
              <a:effectLst>
                <a:outerShdw blurRad="38100" dist="38100" dir="2700000" algn="tl">
                  <a:srgbClr val="000000">
                    <a:alpha val="43137"/>
                  </a:srgbClr>
                </a:outerShdw>
              </a:effectLst>
              <a:latin typeface="+mj-lt"/>
              <a:ea typeface="210 하얀분필 R" pitchFamily="18" charset="-127"/>
            </a:endParaRPr>
          </a:p>
        </p:txBody>
      </p:sp>
      <p:sp>
        <p:nvSpPr>
          <p:cNvPr id="33" name="번개 32"/>
          <p:cNvSpPr/>
          <p:nvPr/>
        </p:nvSpPr>
        <p:spPr>
          <a:xfrm rot="5580584">
            <a:off x="8527033" y="3417393"/>
            <a:ext cx="288032" cy="432048"/>
          </a:xfrm>
          <a:prstGeom prst="lightningBolt">
            <a:avLst/>
          </a:prstGeom>
          <a:solidFill>
            <a:srgbClr val="FFFF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4" name="번개 33"/>
          <p:cNvSpPr/>
          <p:nvPr/>
        </p:nvSpPr>
        <p:spPr>
          <a:xfrm rot="7494033">
            <a:off x="8599041" y="3697338"/>
            <a:ext cx="288032" cy="432048"/>
          </a:xfrm>
          <a:prstGeom prst="lightningBolt">
            <a:avLst/>
          </a:prstGeom>
          <a:solidFill>
            <a:srgbClr val="FFFF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5" name="번개 34"/>
          <p:cNvSpPr/>
          <p:nvPr/>
        </p:nvSpPr>
        <p:spPr>
          <a:xfrm rot="9296739">
            <a:off x="8495512" y="3944997"/>
            <a:ext cx="288032" cy="432048"/>
          </a:xfrm>
          <a:prstGeom prst="lightningBolt">
            <a:avLst/>
          </a:prstGeom>
          <a:solidFill>
            <a:srgbClr val="FFFF99"/>
          </a:solidFill>
          <a:ln>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extLst>
      <p:ext uri="{BB962C8B-B14F-4D97-AF65-F5344CB8AC3E}">
        <p14:creationId xmlns:p14="http://schemas.microsoft.com/office/powerpoint/2010/main" xmlns="" val="810958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65095" y="3228219"/>
            <a:ext cx="5471201" cy="1359755"/>
          </a:xfrm>
          <a:prstGeom prst="rect">
            <a:avLst/>
          </a:prstGeom>
        </p:spPr>
      </p:pic>
      <p:sp>
        <p:nvSpPr>
          <p:cNvPr id="11" name="제목 10"/>
          <p:cNvSpPr>
            <a:spLocks noGrp="1"/>
          </p:cNvSpPr>
          <p:nvPr>
            <p:ph type="ctrTitle"/>
          </p:nvPr>
        </p:nvSpPr>
        <p:spPr>
          <a:xfrm>
            <a:off x="36512" y="317103"/>
            <a:ext cx="9144000" cy="670471"/>
          </a:xfrm>
        </p:spPr>
        <p:txBody>
          <a:bodyPr>
            <a:normAutofit/>
          </a:bodyPr>
          <a:lstStyle/>
          <a:p>
            <a:pPr marL="0" indent="0">
              <a:buNone/>
            </a:pPr>
            <a:r>
              <a:rPr lang="en-US" altLang="ko-KR" dirty="0" smtClean="0">
                <a:latin typeface="+mj-lt"/>
              </a:rPr>
              <a:t>2. Theory of </a:t>
            </a:r>
            <a:r>
              <a:rPr lang="en-US" altLang="ko-KR" dirty="0" smtClean="0">
                <a:solidFill>
                  <a:prstClr val="black"/>
                </a:solidFill>
                <a:latin typeface="맑은 고딕"/>
              </a:rPr>
              <a:t>PWM </a:t>
            </a:r>
            <a:endParaRPr lang="ko-KR" altLang="en-US" dirty="0">
              <a:latin typeface="+mj-lt"/>
            </a:endParaRPr>
          </a:p>
        </p:txBody>
      </p:sp>
      <p:sp>
        <p:nvSpPr>
          <p:cNvPr id="8" name="부제목 11"/>
          <p:cNvSpPr>
            <a:spLocks noGrp="1"/>
          </p:cNvSpPr>
          <p:nvPr>
            <p:ph type="subTitle" idx="1"/>
          </p:nvPr>
        </p:nvSpPr>
        <p:spPr>
          <a:xfrm>
            <a:off x="179512" y="1131590"/>
            <a:ext cx="8784976" cy="3024336"/>
          </a:xfrm>
        </p:spPr>
        <p:txBody>
          <a:bodyPr>
            <a:normAutofit/>
          </a:bodyPr>
          <a:lstStyle/>
          <a:p>
            <a:pPr marL="342900" indent="-342900">
              <a:buFont typeface="+mj-lt"/>
              <a:buAutoNum type="arabicParenR"/>
            </a:pPr>
            <a:r>
              <a:rPr lang="en-US" altLang="ko-KR" dirty="0">
                <a:latin typeface="+mj-lt"/>
              </a:rPr>
              <a:t>Pulse width modulation(PWM) </a:t>
            </a:r>
            <a:r>
              <a:rPr lang="en-US" altLang="ko-KR" dirty="0" smtClean="0">
                <a:latin typeface="+mj-lt"/>
              </a:rPr>
              <a:t>uses digital waveform to control analogue value.</a:t>
            </a:r>
            <a:endParaRPr lang="en-US" altLang="ko-KR" dirty="0">
              <a:latin typeface="+mj-lt"/>
            </a:endParaRPr>
          </a:p>
          <a:p>
            <a:pPr marL="342900" indent="-342900">
              <a:buFont typeface="+mj-lt"/>
              <a:buAutoNum type="arabicParenR"/>
            </a:pPr>
            <a:endParaRPr lang="en-US" altLang="ko-KR" dirty="0">
              <a:latin typeface="+mj-lt"/>
            </a:endParaRPr>
          </a:p>
          <a:p>
            <a:pPr marL="342900" indent="-342900">
              <a:buFont typeface="+mj-lt"/>
              <a:buAutoNum type="arabicParenR"/>
            </a:pPr>
            <a:r>
              <a:rPr lang="en-US" altLang="ko-KR" dirty="0" smtClean="0">
                <a:latin typeface="+mj-lt"/>
              </a:rPr>
              <a:t>To make duty cycle, pulse width is controlled for fixed period.</a:t>
            </a:r>
          </a:p>
          <a:p>
            <a:pPr marL="0" indent="0">
              <a:lnSpc>
                <a:spcPct val="150000"/>
              </a:lnSpc>
              <a:buNone/>
            </a:pPr>
            <a:r>
              <a:rPr lang="en-US" altLang="ko-KR" dirty="0">
                <a:latin typeface="+mj-lt"/>
              </a:rPr>
              <a:t> </a:t>
            </a:r>
            <a:r>
              <a:rPr lang="en-US" altLang="ko-KR" dirty="0" smtClean="0">
                <a:latin typeface="+mj-lt"/>
              </a:rPr>
              <a:t>       duty </a:t>
            </a:r>
            <a:r>
              <a:rPr lang="en-US" altLang="ko-KR" dirty="0">
                <a:latin typeface="+mj-lt"/>
              </a:rPr>
              <a:t>cycle = 100% * (pulse </a:t>
            </a:r>
            <a:r>
              <a:rPr lang="en-US" altLang="ko-KR" dirty="0" smtClean="0">
                <a:latin typeface="+mj-lt"/>
              </a:rPr>
              <a:t>width)/(</a:t>
            </a:r>
            <a:r>
              <a:rPr lang="en-US" altLang="ko-KR" dirty="0">
                <a:latin typeface="+mj-lt"/>
              </a:rPr>
              <a:t>pulse period)</a:t>
            </a:r>
          </a:p>
          <a:p>
            <a:endParaRPr lang="ko-KR" altLang="en-US" dirty="0">
              <a:latin typeface="+mj-lt"/>
            </a:endParaRPr>
          </a:p>
        </p:txBody>
      </p:sp>
    </p:spTree>
    <p:extLst>
      <p:ext uri="{BB962C8B-B14F-4D97-AF65-F5344CB8AC3E}">
        <p14:creationId xmlns:p14="http://schemas.microsoft.com/office/powerpoint/2010/main" xmlns="" val="35812426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